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2" d="100"/>
          <a:sy n="10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0948A59-1DA2-4130-A810-4C923FDD78F5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94" y="665104"/>
            <a:ext cx="11071412" cy="2246779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回神奈川県臨床工学会</a:t>
            </a:r>
            <a:b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ＣＯＩ 開示</a:t>
            </a:r>
            <a:br>
              <a:rPr lang="en-US" altLang="ja-JP" sz="3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000" b="1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筆頭発表者名：〇〇〇〇</a:t>
            </a:r>
            <a:endParaRPr lang="en-US" altLang="ja-JP" sz="2000" b="1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871818" y="3092824"/>
            <a:ext cx="10448365" cy="3434585"/>
          </a:xfrm>
        </p:spPr>
        <p:txBody>
          <a:bodyPr tIns="90000"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企業などはありません。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1566555" y="103186"/>
            <a:ext cx="90588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〔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スライド例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〕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学会口演発表時、申告すべき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状態がない場合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</TotalTime>
  <Words>50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Times New Roman</vt:lpstr>
      <vt:lpstr>Default Design</vt:lpstr>
      <vt:lpstr>第7回神奈川県臨床工学会 ＣＯＩ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98</cp:revision>
  <dcterms:created xsi:type="dcterms:W3CDTF">2000-09-04T17:39:07Z</dcterms:created>
  <dcterms:modified xsi:type="dcterms:W3CDTF">2024-07-22T08:46:13Z</dcterms:modified>
</cp:coreProperties>
</file>