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12192000" cy="6858000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102" d="100"/>
          <a:sy n="102" d="100"/>
        </p:scale>
        <p:origin x="114" y="1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fld id="{459AAB81-BAFB-4F18-9F19-CE6A522B4D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66656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fld id="{1C79C762-3E8C-44F9-AA61-2F5680003A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074817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F0948A59-1DA2-4130-A810-4C923FDD78F5}" type="slidenum">
              <a:rPr lang="en-US" altLang="ja-JP" sz="1200" smtClean="0"/>
              <a:pPr eaLnBrk="1" hangingPunct="1">
                <a:defRPr/>
              </a:pPr>
              <a:t>1</a:t>
            </a:fld>
            <a:endParaRPr lang="en-US" altLang="ja-JP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0E4B0-D2CC-469A-A156-1049518201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11682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1E2BB-64D1-4CEE-8F24-9BFF6D4F26B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84757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DC14A-58A3-46CE-938A-BB50D4EC3B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37652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70527-0D3E-465A-B8FF-753C5C22070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33418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9ECBE-264E-417D-BB13-9CC4C7245B1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09664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D7461-CC4B-4050-8FFD-8ED7C49A123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789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286EB-7BD3-4A0F-B202-EE4624EEF4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2205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662481-32D4-4D58-AA77-C0B713D664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2502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45646-4EE9-4016-B944-078872EA960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72565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44D43-3439-4B1F-85AF-1C9BD8D7E6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35689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504D6-5F00-4C32-BE60-E2AD5EB0892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1483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fld id="{655F81A8-E281-4F09-86BA-0E75FD83B4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560294" y="665104"/>
            <a:ext cx="11071412" cy="2246779"/>
          </a:xfrm>
          <a:solidFill>
            <a:schemeClr val="bg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回神奈川県臨床工学会</a:t>
            </a:r>
            <a:br>
              <a:rPr lang="en-US" altLang="ja-JP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ＣＯＩ 開示</a:t>
            </a:r>
            <a:br>
              <a:rPr lang="en-US" altLang="ja-JP" sz="3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br>
              <a:rPr lang="en-US" altLang="ja-JP" sz="2000" b="1" i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800" b="1" i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筆頭発表者名：〇〇〇〇</a:t>
            </a:r>
            <a:endParaRPr lang="en-US" altLang="ja-JP" sz="2000" b="1" i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74" name="Rectangle 3"/>
          <p:cNvSpPr>
            <a:spLocks noGrp="1" noChangeArrowheads="1"/>
          </p:cNvSpPr>
          <p:nvPr>
            <p:ph idx="1"/>
          </p:nvPr>
        </p:nvSpPr>
        <p:spPr>
          <a:xfrm>
            <a:off x="871818" y="3092824"/>
            <a:ext cx="10448365" cy="3434585"/>
          </a:xfrm>
        </p:spPr>
        <p:txBody>
          <a:bodyPr tIns="90000"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演題発表に関連し、開示すべき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COI 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関係にある企業などとして、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079500" eaLnBrk="1" hangingPunct="1">
              <a:lnSpc>
                <a:spcPct val="80000"/>
              </a:lnSpc>
              <a:buFontTx/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①顧問：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			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なし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080000" eaLnBrk="1" hangingPunct="1">
              <a:lnSpc>
                <a:spcPct val="80000"/>
              </a:lnSpc>
              <a:buFontTx/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②株保有・利益：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	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なし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080000" eaLnBrk="1" hangingPunct="1">
              <a:lnSpc>
                <a:spcPct val="80000"/>
              </a:lnSpc>
              <a:buFontTx/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③特許使用料：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		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なし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080000" eaLnBrk="1" hangingPunct="1">
              <a:lnSpc>
                <a:spcPct val="80000"/>
              </a:lnSpc>
              <a:buFontTx/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④講演料：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		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なし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080000" eaLnBrk="1" hangingPunct="1">
              <a:lnSpc>
                <a:spcPct val="80000"/>
              </a:lnSpc>
              <a:buFontTx/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⑤原稿料：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		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なし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080000" eaLnBrk="1" hangingPunct="1">
              <a:lnSpc>
                <a:spcPct val="80000"/>
              </a:lnSpc>
              <a:buFontTx/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⑥受託研究・共同研究費：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〇〇製薬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080000" eaLnBrk="1" hangingPunct="1">
              <a:lnSpc>
                <a:spcPct val="80000"/>
              </a:lnSpc>
              <a:buFontTx/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⑦奨学寄付金：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		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〇〇製薬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080000" eaLnBrk="1" hangingPunct="1">
              <a:lnSpc>
                <a:spcPct val="80000"/>
              </a:lnSpc>
              <a:buFontTx/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⑧寄付講座所属：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	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あり（〇〇製薬）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080000" eaLnBrk="1" hangingPunct="1">
              <a:lnSpc>
                <a:spcPct val="80000"/>
              </a:lnSpc>
              <a:buFontTx/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⑨贈答品などの報酬：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	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なし　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77" name="テキスト ボックス 4"/>
          <p:cNvSpPr txBox="1">
            <a:spLocks noChangeArrowheads="1"/>
          </p:cNvSpPr>
          <p:nvPr/>
        </p:nvSpPr>
        <p:spPr bwMode="auto">
          <a:xfrm>
            <a:off x="1566555" y="103186"/>
            <a:ext cx="90588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〔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スライド例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〕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学会口演発表時、申告すべき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状態がある場合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589</TotalTime>
  <Words>130</Words>
  <Application>Microsoft Office PowerPoint</Application>
  <PresentationFormat>ワイド画面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メイリオ</vt:lpstr>
      <vt:lpstr>Times New Roman</vt:lpstr>
      <vt:lpstr>Default Design</vt:lpstr>
      <vt:lpstr>第7回神奈川県臨床工学会 ＣＯＩ 開示 　 筆頭発表者名：〇〇〇〇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revision>97</cp:revision>
  <dcterms:created xsi:type="dcterms:W3CDTF">2000-09-04T17:39:07Z</dcterms:created>
  <dcterms:modified xsi:type="dcterms:W3CDTF">2024-07-22T08:44:54Z</dcterms:modified>
</cp:coreProperties>
</file>