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91" d="100"/>
          <a:sy n="91" d="100"/>
        </p:scale>
        <p:origin x="717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459AAB81-BAFB-4F18-9F19-CE6A522B4D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66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C79C762-3E8C-44F9-AA61-2F568000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48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0948A59-1DA2-4130-A810-4C923FDD78F5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E4B0-D2CC-469A-A156-1049518201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68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E2BB-64D1-4CEE-8F24-9BFF6D4F2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7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C14A-58A3-46CE-938A-BB50D4EC3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6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0527-0D3E-465A-B8FF-753C5C22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4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ECBE-264E-417D-BB13-9CC4C7245B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6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7461-CC4B-4050-8FFD-8ED7C49A1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6EB-7BD3-4A0F-B202-EE4624EEF4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0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62481-32D4-4D58-AA77-C0B713D66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646-4EE9-4016-B944-078872EA9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5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4D43-3439-4B1F-85AF-1C9BD8D7E6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56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04D6-5F00-4C32-BE60-E2AD5EB08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655F81A8-E281-4F09-86BA-0E75FD83B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60294" y="665104"/>
            <a:ext cx="11071412" cy="2246779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回神奈川県臨床工学会</a:t>
            </a:r>
            <a:b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ＣＯＩ 開示</a:t>
            </a:r>
            <a:br>
              <a:rPr lang="en-US" altLang="ja-JP" sz="3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000" b="1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筆頭発表者名：〇〇〇〇</a:t>
            </a:r>
            <a:endParaRPr lang="en-US" altLang="ja-JP" sz="2000" b="1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871818" y="3092824"/>
            <a:ext cx="10448365" cy="3434585"/>
          </a:xfrm>
        </p:spPr>
        <p:txBody>
          <a:bodyPr tIns="90000"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関係にある企業などとして、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795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①顧問：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②株保有・利益：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③特許使用料：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④講演料：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⑥受託研究・共同研究費：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〇〇製薬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⑦奨学寄付金：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〇〇製薬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⑧寄付講座所属：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あり（〇〇製薬）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⑨贈答品などの報酬：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7" name="テキスト ボックス 4"/>
          <p:cNvSpPr txBox="1">
            <a:spLocks noChangeArrowheads="1"/>
          </p:cNvSpPr>
          <p:nvPr/>
        </p:nvSpPr>
        <p:spPr bwMode="auto">
          <a:xfrm>
            <a:off x="1566555" y="103186"/>
            <a:ext cx="90588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〔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スライド例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〕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学会口演発表時、申告すべき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状態がある場合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</TotalTime>
  <Words>130</Words>
  <Application>Microsoft Office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メイリオ</vt:lpstr>
      <vt:lpstr>Times New Roman</vt:lpstr>
      <vt:lpstr>Default Design</vt:lpstr>
      <vt:lpstr>第8回神奈川県臨床工学会 ＣＯＩ 開示 　 筆頭発表者名：〇〇〇〇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98</cp:revision>
  <dcterms:created xsi:type="dcterms:W3CDTF">2000-09-04T17:39:07Z</dcterms:created>
  <dcterms:modified xsi:type="dcterms:W3CDTF">2025-07-30T01:33:32Z</dcterms:modified>
</cp:coreProperties>
</file>