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2192000" cy="6858000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575" autoAdjust="0"/>
  </p:normalViewPr>
  <p:slideViewPr>
    <p:cSldViewPr snapToGrid="0">
      <p:cViewPr varScale="1">
        <p:scale>
          <a:sx n="91" d="100"/>
          <a:sy n="91" d="100"/>
        </p:scale>
        <p:origin x="779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459AAB81-BAFB-4F18-9F19-CE6A522B4D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6665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1C79C762-3E8C-44F9-AA61-2F5680003A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07481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F0948A59-1DA2-4130-A810-4C923FDD78F5}" type="slidenum">
              <a:rPr lang="en-US" altLang="ja-JP" sz="1200" smtClean="0"/>
              <a:pPr eaLnBrk="1" hangingPunct="1">
                <a:defRPr/>
              </a:pPr>
              <a:t>1</a:t>
            </a:fld>
            <a:endParaRPr lang="en-US" altLang="ja-JP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9775"/>
            <a:ext cx="6577013" cy="3700463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0E4B0-D2CC-469A-A156-1049518201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168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70527-0D3E-465A-B8FF-753C5C2207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341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9ECBE-264E-417D-BB13-9CC4C7245B1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966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D7461-CC4B-4050-8FFD-8ED7C49A12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78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86EB-7BD3-4A0F-B202-EE4624EEF4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220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62481-32D4-4D58-AA77-C0B713D664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5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45646-4EE9-4016-B944-078872EA96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256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44D43-3439-4B1F-85AF-1C9BD8D7E6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568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04D6-5F00-4C32-BE60-E2AD5EB0892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148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1E2BB-64D1-4CEE-8F24-9BFF6D4F26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475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DC14A-58A3-46CE-938A-BB50D4EC3B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3765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fld id="{655F81A8-E281-4F09-86BA-0E75FD83B4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60294" y="665104"/>
            <a:ext cx="11071412" cy="2246779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回神奈川県臨床工学会</a:t>
            </a:r>
            <a:br>
              <a:rPr lang="en-US" altLang="ja-JP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ＣＯＩ 開示</a:t>
            </a:r>
            <a:br>
              <a:rPr lang="en-US" altLang="ja-JP" sz="3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br>
              <a:rPr lang="en-US" altLang="ja-JP" sz="2000" b="1" i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800" b="1" i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筆頭発表者名：〇〇〇〇</a:t>
            </a:r>
            <a:endParaRPr lang="en-US" altLang="ja-JP" sz="2000" b="1" i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871818" y="3092824"/>
            <a:ext cx="10448365" cy="3434585"/>
          </a:xfrm>
        </p:spPr>
        <p:txBody>
          <a:bodyPr tIns="90000"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演題発表に関連し、開示すべき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COI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関係にある企業などとして、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079500" eaLnBrk="1" hangingPunct="1">
              <a:lnSpc>
                <a:spcPct val="80000"/>
              </a:lnSpc>
              <a:buFontTx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①顧問：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		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なし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080000" eaLnBrk="1" hangingPunct="1">
              <a:lnSpc>
                <a:spcPct val="80000"/>
              </a:lnSpc>
              <a:buFontTx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②株保有・利益：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なし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080000" eaLnBrk="1" hangingPunct="1">
              <a:lnSpc>
                <a:spcPct val="80000"/>
              </a:lnSpc>
              <a:buFontTx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③特許使用料：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	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なし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080000" eaLnBrk="1" hangingPunct="1">
              <a:lnSpc>
                <a:spcPct val="80000"/>
              </a:lnSpc>
              <a:buFontTx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④講演料：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	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なし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080000" eaLnBrk="1" hangingPunct="1">
              <a:lnSpc>
                <a:spcPct val="80000"/>
              </a:lnSpc>
              <a:buFontTx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⑤原稿料：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	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なし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080000" eaLnBrk="1" hangingPunct="1">
              <a:lnSpc>
                <a:spcPct val="80000"/>
              </a:lnSpc>
              <a:buFontTx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⑥受託研究・共同研究費：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〇〇製薬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080000" eaLnBrk="1" hangingPunct="1">
              <a:lnSpc>
                <a:spcPct val="80000"/>
              </a:lnSpc>
              <a:buFontTx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⑦奨学寄付金：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	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〇〇製薬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080000" eaLnBrk="1" hangingPunct="1">
              <a:lnSpc>
                <a:spcPct val="80000"/>
              </a:lnSpc>
              <a:buFontTx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⑧寄付講座所属：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あり（〇〇製薬）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080000" eaLnBrk="1" hangingPunct="1">
              <a:lnSpc>
                <a:spcPct val="80000"/>
              </a:lnSpc>
              <a:buFontTx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⑨贈答品などの報酬：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なし　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77" name="テキスト ボックス 4"/>
          <p:cNvSpPr txBox="1">
            <a:spLocks noChangeArrowheads="1"/>
          </p:cNvSpPr>
          <p:nvPr/>
        </p:nvSpPr>
        <p:spPr bwMode="auto">
          <a:xfrm>
            <a:off x="1566555" y="103186"/>
            <a:ext cx="90588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〔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スライド例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〕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学会口演発表時、申告すべき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COI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状態がある場合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</TotalTime>
  <Words>130</Words>
  <Application>Microsoft Office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Times New Roman</vt:lpstr>
      <vt:lpstr>Default Design</vt:lpstr>
      <vt:lpstr>第9回神奈川県臨床工学会 ＣＯＩ 開示 　 筆頭発表者名：〇〇〇〇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 Takahashi</dc:creator>
  <cp:lastModifiedBy>Mari Takahashi</cp:lastModifiedBy>
  <cp:revision>99</cp:revision>
  <dcterms:created xsi:type="dcterms:W3CDTF">2000-09-04T17:39:07Z</dcterms:created>
  <dcterms:modified xsi:type="dcterms:W3CDTF">2026-07-21T02:38:26Z</dcterms:modified>
</cp:coreProperties>
</file>