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12192000" cy="6858000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575" autoAdjust="0"/>
  </p:normalViewPr>
  <p:slideViewPr>
    <p:cSldViewPr snapToGrid="0">
      <p:cViewPr varScale="1">
        <p:scale>
          <a:sx n="91" d="100"/>
          <a:sy n="91" d="100"/>
        </p:scale>
        <p:origin x="779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459AAB81-BAFB-4F18-9F19-CE6A522B4D0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666656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9375" y="739775"/>
            <a:ext cx="65770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ea typeface="+mn-ea"/>
              </a:defRPr>
            </a:lvl1pPr>
          </a:lstStyle>
          <a:p>
            <a:pPr>
              <a:defRPr/>
            </a:pPr>
            <a:fld id="{1C79C762-3E8C-44F9-AA61-2F5680003A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074817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fld id="{F0948A59-1DA2-4130-A810-4C923FDD78F5}" type="slidenum">
              <a:rPr lang="en-US" altLang="ja-JP" sz="1200" smtClean="0"/>
              <a:pPr eaLnBrk="1" hangingPunct="1">
                <a:defRPr/>
              </a:pPr>
              <a:t>1</a:t>
            </a:fld>
            <a:endParaRPr lang="en-US" altLang="ja-JP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9375" y="739775"/>
            <a:ext cx="6577013" cy="3700463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0E4B0-D2CC-469A-A156-1049518201F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11682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870527-0D3E-465A-B8FF-753C5C2207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33418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C9ECBE-264E-417D-BB13-9CC4C7245B1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09664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2D7461-CC4B-4050-8FFD-8ED7C49A123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978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286EB-7BD3-4A0F-B202-EE4624EEF48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52205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62481-32D4-4D58-AA77-C0B713D664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250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45646-4EE9-4016-B944-078872EA960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72565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44D43-3439-4B1F-85AF-1C9BD8D7E6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35689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504D6-5F00-4C32-BE60-E2AD5EB0892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1483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1E2BB-64D1-4CEE-8F24-9BFF6D4F26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84757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DC14A-58A3-46CE-938A-BB50D4EC3B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37652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8185E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/>
              <a:t>Click to edit Master text styles</a:t>
            </a:r>
          </a:p>
          <a:p>
            <a:pPr lvl="1"/>
            <a:r>
              <a:rPr lang="en-US" altLang="ja-JP"/>
              <a:t>Second level</a:t>
            </a:r>
          </a:p>
          <a:p>
            <a:pPr lvl="2"/>
            <a:r>
              <a:rPr lang="en-US" altLang="ja-JP"/>
              <a:t>Third level</a:t>
            </a:r>
          </a:p>
          <a:p>
            <a:pPr lvl="3"/>
            <a:r>
              <a:rPr lang="en-US" altLang="ja-JP"/>
              <a:t>Fourth level</a:t>
            </a:r>
          </a:p>
          <a:p>
            <a:pPr lvl="4"/>
            <a:r>
              <a:rPr lang="en-US" altLang="ja-JP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>
                <a:ea typeface="ＭＳ Ｐゴシック" charset="-128"/>
              </a:defRPr>
            </a:lvl1pPr>
          </a:lstStyle>
          <a:p>
            <a:pPr>
              <a:defRPr/>
            </a:pPr>
            <a:fld id="{655F81A8-E281-4F09-86BA-0E75FD83B4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560294" y="665104"/>
            <a:ext cx="11071412" cy="2246779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lang="en-US" altLang="ja-JP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回神奈川県臨床工学会</a:t>
            </a:r>
            <a:br>
              <a:rPr lang="en-US" altLang="ja-JP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ＣＯＩ 開示</a:t>
            </a:r>
            <a:br>
              <a:rPr lang="en-US" altLang="ja-JP" sz="3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4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br>
              <a:rPr lang="en-US" altLang="ja-JP" sz="2000" b="1" i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2800" b="1" i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筆頭発表者名：〇〇〇〇</a:t>
            </a:r>
            <a:endParaRPr lang="en-US" altLang="ja-JP" sz="2000" b="1" i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74" name="Rectangle 3"/>
          <p:cNvSpPr>
            <a:spLocks noGrp="1" noChangeArrowheads="1"/>
          </p:cNvSpPr>
          <p:nvPr>
            <p:ph idx="1"/>
          </p:nvPr>
        </p:nvSpPr>
        <p:spPr>
          <a:xfrm>
            <a:off x="871818" y="3092824"/>
            <a:ext cx="10448365" cy="3434585"/>
          </a:xfrm>
        </p:spPr>
        <p:txBody>
          <a:bodyPr tIns="90000"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演題発表に関連し、開示すべき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COI 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関係にある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企業などはありません。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77" name="テキスト ボックス 4"/>
          <p:cNvSpPr txBox="1">
            <a:spLocks noChangeArrowheads="1"/>
          </p:cNvSpPr>
          <p:nvPr/>
        </p:nvSpPr>
        <p:spPr bwMode="auto">
          <a:xfrm>
            <a:off x="1566555" y="103186"/>
            <a:ext cx="90588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〔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スライド例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〕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学会口演発表時、申告すべき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COI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状態がない場合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591</TotalTime>
  <Words>50</Words>
  <Application>Microsoft Office PowerPoint</Application>
  <PresentationFormat>ワイド画面</PresentationFormat>
  <Paragraphs>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Times New Roman</vt:lpstr>
      <vt:lpstr>Default Design</vt:lpstr>
      <vt:lpstr>第9回神奈川県臨床工学会 ＣＯＩ 開示 　 筆頭発表者名：〇〇〇〇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 Takahashi</dc:creator>
  <cp:lastModifiedBy>Mari Takahashi</cp:lastModifiedBy>
  <cp:revision>100</cp:revision>
  <dcterms:created xsi:type="dcterms:W3CDTF">2000-09-04T17:39:07Z</dcterms:created>
  <dcterms:modified xsi:type="dcterms:W3CDTF">2026-07-21T02:38:11Z</dcterms:modified>
</cp:coreProperties>
</file>