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50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78D8D42-0B99-47B0-B628-56C9B603EA9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9F5A2BD-83EE-4433-A795-5DEAC27A8CA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1F8D1222-F215-41C6-8786-B4D27187EB8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E3B6AC6E-45A6-4869-8557-ECC119D657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8611422B-687C-4951-A057-78BDB1CF60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9BA8334-D863-445E-BF1D-D2CCA177AA1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2DCFDFF-2BEA-4FC7-92EC-9D7B1FE6A77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7B1E56D-E620-4443-8A36-7E3C9A128A2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D9D62B52-F5B7-4B26-9BA7-DB385936B31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6B944089-BEAD-482C-896D-10C4AC83B20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3FEBC7A6-CBF1-4CEF-866B-85BF38CBFB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2C02919B-DD52-420E-BB24-D88A550AAA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92D27625-9BE7-43C7-9238-7F4BF1D25F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fld id="{89DB8219-44C1-4DFE-85FD-56504F3FCB92}" type="slidenum">
              <a:rPr kumimoji="0" lang="en-US" altLang="ja-JP" sz="1200" smtClean="0"/>
              <a:pPr/>
              <a:t>1</a:t>
            </a:fld>
            <a:endParaRPr kumimoji="0" lang="en-US" altLang="ja-JP" sz="12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2A4CA14-AE4D-45B1-ABBF-3D8687B0CC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D7A20EC4-575A-4DB5-8FB9-82EEB21F98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7173" name="ヘッダー プレースホルダ 4">
            <a:extLst>
              <a:ext uri="{FF2B5EF4-FFF2-40B4-BE49-F238E27FC236}">
                <a16:creationId xmlns:a16="http://schemas.microsoft.com/office/drawing/2014/main" id="{A4DF9843-B6D7-4B58-8173-9807A91B68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D785C5B-0E1B-445E-8F6C-719B77929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F55753C-0BED-45B3-8E01-5E9374D32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C9C3329-039D-414E-ABA0-D10BE479A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F94E2-CD7B-4EFA-B5C0-DEA9F3CF8F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9427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B8FB005-9EFC-45A2-B6DF-541DE557A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04FD58-B5D2-4AD2-A111-95D849FE0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16CFA09-3510-4E8C-9D60-6B3DF2E83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9D617-956E-41B2-A60B-A918545243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8252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2C759E6-7E88-425C-A038-2585FEF7E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9D2C2BD-11A9-488E-8AA8-08F3BC35A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76B17A5-5EDF-46D9-A8CF-5534EC4A8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5EA59-5D51-4C86-968D-926529E472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5944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71F1ED2-30A0-4E78-A4C5-F1BD8AE4A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BDF0132-FF07-4F71-9AB9-355C02177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9E9B298-68DD-4C39-8075-44A13976D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B8285-630F-4DA7-8387-97FC678742C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7124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AC1E845-6585-4761-A24F-4A3618F2B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CE7EB52-5427-4635-8EE9-32B2AD406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0418E8D-066D-467B-BA1A-E246761F5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DB7AE-ECCC-4CD3-8175-041F4F5B02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59996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EB3F6F2-DA33-4B21-810F-FD769E253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AF0F889-20BB-48F0-834C-BEE84A466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AAED08E-3869-4DCC-917D-23118B92B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FE1A6-33ED-4845-901B-2E7C3E06CB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2024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0BFE7BF4-E0A5-4069-AA2B-49E53F011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2CF1AB28-88E6-4D36-B01D-652808973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7579813-DD46-4013-A504-125E9166A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AEAB1-9F73-4312-B8DB-91D38A14D92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706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F576548-FDD2-4399-BD84-1634FA745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7FDD06C-269A-4B55-9CEC-B6019F7CB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56E99A5-78C0-4F5F-8945-6C2858EAE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4A6E3-C77E-4769-A910-772778FFD0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24644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37E06B29-8E52-41BC-92C6-D5525DCC6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2246D9E1-1DD0-44BA-BAF4-E8B49F654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7BBEE62D-EEC6-4032-85A4-4E7B0A7C0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32C8F-3B28-45AE-BC45-0A214930AB8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302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7C5A1D0-C738-45B3-AEA5-6A35F469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B4B6C04-8BE9-45DE-8444-26B5C938B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0183C5B-CA29-447B-950D-F529E733C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F8D5F-FFDF-46B7-9D3A-97CDC92D0F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5873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8439BC8-95D2-4611-A263-4F279900E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4997B91-9F94-44F3-91B7-1C043D07D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EDA464F-0513-4C09-BF68-014005EF7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B13FF-DA59-4FBA-868C-D94280D70E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5325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93E8132-57D1-499B-ADDF-7BC4AB220E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0E5EF4A-AE23-46B4-BE55-A954F748134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ABE80FE-E0C4-45A3-B41A-A19C299647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1F4C42B-BCC7-4C19-B99B-6EAF64E98E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F2D40F2-2046-4749-87F0-B3B170BDE6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2DBBFBA-15F2-4B43-9D49-B1CFD46CF3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105A31A-9DB4-4B10-ABE3-6AF1B38DAF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8188" y="950913"/>
            <a:ext cx="7772400" cy="21431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52</a:t>
            </a:r>
            <a:r>
              <a:rPr lang="ja-JP" altLang="en-US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</a:t>
            </a: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千葉県透析研究会</a:t>
            </a:r>
            <a:br>
              <a:rPr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 dirty="0">
                <a:solidFill>
                  <a:schemeClr val="bg1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i="1" dirty="0">
                <a:solidFill>
                  <a:schemeClr val="bg1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000" b="1" i="1" dirty="0">
              <a:solidFill>
                <a:schemeClr val="bg1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D4F1147-204F-48C8-A7B9-F238437E24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46088" y="3378200"/>
            <a:ext cx="8358187" cy="3098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2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 I </a:t>
            </a:r>
            <a:r>
              <a:rPr lang="ja-JP" altLang="en-US" sz="22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lang="en-US" altLang="ja-JP" sz="22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   </a:t>
            </a: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①顧問：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    </a:t>
            </a: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②株保有・利益：　　　　　　　　　　　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　　　　　　　　　　　　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　　　　　　　　　　　　　　　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　　　　　　　　　　　　  　　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　　　　　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　 　　　　　　　　　　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⑧寄付講座所属：　　　　　　　　　　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　　　　 　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148" name="正方形/長方形 3">
            <a:extLst>
              <a:ext uri="{FF2B5EF4-FFF2-40B4-BE49-F238E27FC236}">
                <a16:creationId xmlns:a16="http://schemas.microsoft.com/office/drawing/2014/main" id="{28949CA6-8641-49CA-B903-3AD75927B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513" y="209550"/>
            <a:ext cx="8308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申告すべきＣＯＩ状態がある場合</a:t>
            </a:r>
          </a:p>
        </p:txBody>
      </p:sp>
      <p:sp>
        <p:nvSpPr>
          <p:cNvPr id="6149" name="正方形/長方形 4">
            <a:extLst>
              <a:ext uri="{FF2B5EF4-FFF2-40B4-BE49-F238E27FC236}">
                <a16:creationId xmlns:a16="http://schemas.microsoft.com/office/drawing/2014/main" id="{9B1F610A-9E09-4CB5-9E9C-DDDA96D50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792163"/>
            <a:ext cx="8640763" cy="5867400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6C20C802-7F77-F326-AE40-FA0C62E46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8204" y="3715617"/>
            <a:ext cx="2134609" cy="29051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ＭＳ Ｐゴシック" pitchFamily="1" charset="-128"/>
                <a:cs typeface="ＭＳ Ｐゴシック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ＭＳ Ｐゴシック" pitchFamily="1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ＭＳ Ｐゴシック" pitchFamily="1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ＭＳ Ｐゴシック" pitchFamily="1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ＭＳ Ｐゴシック" pitchFamily="1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○○製薬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○○製薬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あり（○○製薬）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19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19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</TotalTime>
  <Words>119</Words>
  <Application>Microsoft Office PowerPoint</Application>
  <PresentationFormat>画面に合わせる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Calibri</vt:lpstr>
      <vt:lpstr>Times New Roman</vt:lpstr>
      <vt:lpstr>Office テーマ</vt:lpstr>
      <vt:lpstr>第52回千葉県透析研究会 ＣＯ Ｉ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MASATO IKEDA</cp:lastModifiedBy>
  <cp:revision>2</cp:revision>
  <cp:lastPrinted>2024-06-26T07:18:56Z</cp:lastPrinted>
  <dcterms:created xsi:type="dcterms:W3CDTF">2010-06-05T13:17:17Z</dcterms:created>
  <dcterms:modified xsi:type="dcterms:W3CDTF">2025-07-08T07:03:24Z</dcterms:modified>
</cp:coreProperties>
</file>