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1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8D8D42-0B99-47B0-B628-56C9B603EA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9F5A2BD-83EE-4433-A795-5DEAC27A8C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F8D1222-F215-41C6-8786-B4D27187EB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B6AC6E-45A6-4869-8557-ECC119D657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611422B-687C-4951-A057-78BDB1CF60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BA8334-D863-445E-BF1D-D2CCA177AA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DCFDFF-2BEA-4FC7-92EC-9D7B1FE6A7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7B1E56D-E620-4443-8A36-7E3C9A128A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9D62B52-F5B7-4B26-9BA7-DB385936B3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B944089-BEAD-482C-896D-10C4AC83B2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FEBC7A6-CBF1-4CEF-866B-85BF38CBF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C02919B-DD52-420E-BB24-D88A550AAA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D2EA93D-22E7-4AB5-83BC-0E3EAA6411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3AF05B-8E0C-4054-9ADE-3EA46D338367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51D4160-858C-4379-A352-245212D05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25B54AD-D045-49C0-BC59-A424EA647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60999ECB-50F9-4BD6-AE8B-DAF455C4B0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D785C5B-0E1B-445E-8F6C-719B7792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55753C-0BED-45B3-8E01-5E9374D32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C9C3329-039D-414E-ABA0-D10BE479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F94E2-CD7B-4EFA-B5C0-DEA9F3CF8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942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8FB005-9EFC-45A2-B6DF-541DE557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04FD58-B5D2-4AD2-A111-95D849FE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16CFA09-3510-4E8C-9D60-6B3DF2E8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D617-956E-41B2-A60B-A918545243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2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C759E6-7E88-425C-A038-2585FEF7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9D2C2BD-11A9-488E-8AA8-08F3BC35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76B17A5-5EDF-46D9-A8CF-5534EC4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EA59-5D51-4C86-968D-926529E472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594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71F1ED2-30A0-4E78-A4C5-F1BD8AE4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BDF0132-FF07-4F71-9AB9-355C0217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E9B298-68DD-4C39-8075-44A13976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8285-630F-4DA7-8387-97FC67874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12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C1E845-6585-4761-A24F-4A3618F2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CE7EB52-5427-4635-8EE9-32B2AD40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0418E8D-066D-467B-BA1A-E246761F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B7AE-ECCC-4CD3-8175-041F4F5B0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99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EB3F6F2-DA33-4B21-810F-FD769E25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AF0F889-20BB-48F0-834C-BEE84A46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AAED08E-3869-4DCC-917D-23118B92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FE1A6-33ED-4845-901B-2E7C3E06C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202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0BFE7BF4-E0A5-4069-AA2B-49E53F01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CF1AB28-88E6-4D36-B01D-65280897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7579813-DD46-4013-A504-125E9166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EAB1-9F73-4312-B8DB-91D38A14D9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706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F576548-FDD2-4399-BD84-1634FA74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7FDD06C-269A-4B55-9CEC-B6019F7C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56E99A5-78C0-4F5F-8945-6C2858EA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4A6E3-C77E-4769-A910-772778FFD0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464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37E06B29-8E52-41BC-92C6-D5525DCC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246D9E1-1DD0-44BA-BAF4-E8B49F65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BBEE62D-EEC6-4032-85A4-4E7B0A7C0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32C8F-3B28-45AE-BC45-0A214930AB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30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7C5A1D0-C738-45B3-AEA5-6A35F469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B4B6C04-8BE9-45DE-8444-26B5C938B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0183C5B-CA29-447B-950D-F529E733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F8D5F-FFDF-46B7-9D3A-97CDC92D0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87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8439BC8-95D2-4611-A263-4F279900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4997B91-9F94-44F3-91B7-1C043D07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EDA464F-0513-4C09-BF68-014005EF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B13FF-DA59-4FBA-868C-D94280D70E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532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93E8132-57D1-499B-ADDF-7BC4AB220E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0E5EF4A-AE23-46B4-BE55-A954F74813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ABE80FE-E0C4-45A3-B41A-A19C29964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F4C42B-BCC7-4C19-B99B-6EAF64E98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2D40F2-2046-4749-87F0-B3B170BDE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DBBFBA-15F2-4B43-9D49-B1CFD46CF3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CF0AC35-ADD5-4260-A2D9-C306F345C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1871663"/>
            <a:ext cx="8237538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51</a:t>
            </a:r>
            <a:r>
              <a:rPr lang="ja-JP" altLang="en-US" sz="4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回千葉県透析研究会</a:t>
            </a:r>
            <a:br>
              <a:rPr lang="en-US" altLang="ja-JP" sz="4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B7AECD-7DA7-45FA-887B-5D0A423800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2D14A3B9-49D2-4794-824E-F7D9933DF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5CC3E3C7-1470-46E2-8D43-FA2D178E9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51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第51回千葉県透析研究会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Printed>2024-06-26T07:18:56Z</cp:lastPrinted>
  <dcterms:created xsi:type="dcterms:W3CDTF">2010-06-05T13:17:17Z</dcterms:created>
  <dcterms:modified xsi:type="dcterms:W3CDTF">2024-06-26T07:23:58Z</dcterms:modified>
</cp:coreProperties>
</file>