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2192000" cy="6858000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2" y="37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687" cy="498966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322" y="0"/>
            <a:ext cx="2949686" cy="498966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B56CD663-E974-450A-AE8F-680EDC4E1158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372"/>
            <a:ext cx="2949687" cy="4989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322" y="9440372"/>
            <a:ext cx="2949686" cy="4989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DE9071CA-8141-4119-BCE5-BAECC4574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8693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A7EDE61C-5EFD-400E-A80A-DEF9B74C3203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1063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6" tIns="46113" rIns="92226" bIns="461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5"/>
          </a:xfrm>
          <a:prstGeom prst="rect">
            <a:avLst/>
          </a:prstGeom>
        </p:spPr>
        <p:txBody>
          <a:bodyPr vert="horz" lIns="92226" tIns="46113" rIns="92226" bIns="461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099" cy="498692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3242C3DD-E46B-46CC-BCE1-98FCBC279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9339" indent="-288207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2830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3962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5094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226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7357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8489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19621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94B8A48-32AB-453A-AE57-D361BB3A7ED4}" type="slidenum">
              <a:rPr lang="en-US" altLang="ja-JP" sz="1200"/>
              <a:pPr eaLnBrk="1" hangingPunct="1"/>
              <a:t>1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31309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08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960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16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59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90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26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802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934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300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3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38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5229" y="1671145"/>
            <a:ext cx="9238592" cy="2669627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 sz="4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400" i="1">
                <a:solidFill>
                  <a:schemeClr val="bg1"/>
                </a:solidFill>
              </a:rPr>
              <a:t>発表者名：　○○○○、〇〇○○、＊○○○○（＊代表者）</a:t>
            </a:r>
            <a:endParaRPr lang="en-US" altLang="ja-JP" sz="2400" b="1" i="1" dirty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84202" y="4340772"/>
            <a:ext cx="9380646" cy="19145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演題発表内容に関連し、発表者らに開示すべき</a:t>
            </a: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関係にある企業などはありません。</a:t>
            </a: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900" b="1" i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67134" y="344762"/>
            <a:ext cx="1192486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b="1" dirty="0"/>
              <a:t>下記のスライド例にて</a:t>
            </a:r>
            <a:r>
              <a:rPr lang="en-US" altLang="ja-JP" sz="2800" b="1" dirty="0"/>
              <a:t>COI</a:t>
            </a:r>
            <a:r>
              <a:rPr lang="ja-JP" altLang="en-US" sz="2800" b="1" dirty="0"/>
              <a:t>開示</a:t>
            </a:r>
            <a:br>
              <a:rPr lang="en-US" altLang="ja-JP" sz="2800" b="1" dirty="0"/>
            </a:br>
            <a:r>
              <a:rPr lang="ja-JP" altLang="en-US" sz="2800" b="1" dirty="0"/>
              <a:t>学術総会口頭・ポスター発表時、申告すべき</a:t>
            </a:r>
            <a:r>
              <a:rPr lang="en-US" altLang="ja-JP" sz="2800" b="1" dirty="0"/>
              <a:t>COI</a:t>
            </a:r>
            <a:r>
              <a:rPr lang="ja-JP" altLang="en-US" sz="2800" b="1" dirty="0"/>
              <a:t>状態（過去</a:t>
            </a:r>
            <a:r>
              <a:rPr lang="en-US" altLang="ja-JP" sz="2800" b="1" dirty="0"/>
              <a:t>3</a:t>
            </a:r>
            <a:r>
              <a:rPr lang="ja-JP" altLang="en-US" sz="2800" b="1" dirty="0"/>
              <a:t>年間）がない時</a:t>
            </a:r>
          </a:p>
        </p:txBody>
      </p:sp>
    </p:spTree>
    <p:extLst>
      <p:ext uri="{BB962C8B-B14F-4D97-AF65-F5344CB8AC3E}">
        <p14:creationId xmlns:p14="http://schemas.microsoft.com/office/powerpoint/2010/main" val="2612511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122</Words>
  <Application>Microsoft Office PowerPoint</Application>
  <PresentationFormat>ワイド画面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ＣＯ Ｉ 開示 　 発表者名：　○○○○、〇〇○○、＊○○○○（＊代表者）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Rumi Komine</cp:lastModifiedBy>
  <cp:revision>46</cp:revision>
  <cp:lastPrinted>2025-09-02T07:05:43Z</cp:lastPrinted>
  <dcterms:created xsi:type="dcterms:W3CDTF">2015-03-14T19:59:31Z</dcterms:created>
  <dcterms:modified xsi:type="dcterms:W3CDTF">2025-09-04T01:13:52Z</dcterms:modified>
</cp:coreProperties>
</file>