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" y="37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①役員・顧問：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A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株式会社　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r>
              <a:rPr lang="en-US" altLang="ja-JP" sz="1800" b="1" dirty="0"/>
              <a:t> B</a:t>
            </a:r>
            <a:r>
              <a:rPr lang="ja-JP" altLang="en-US" sz="1800" b="1" dirty="0"/>
              <a:t>株式会社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</a:t>
            </a:r>
            <a:r>
              <a:rPr lang="en-US" altLang="ja-JP" sz="1800" b="1" dirty="0"/>
              <a:t> C</a:t>
            </a:r>
            <a:r>
              <a:rPr lang="ja-JP" altLang="en-US" sz="1800" b="1" dirty="0"/>
              <a:t>株式会社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</a:t>
            </a:r>
            <a:r>
              <a:rPr lang="en-US" altLang="ja-JP" sz="1800" b="1" dirty="0"/>
              <a:t> D</a:t>
            </a:r>
            <a:r>
              <a:rPr lang="ja-JP" altLang="en-US" sz="1800" b="1" dirty="0"/>
              <a:t>製薬・</a:t>
            </a:r>
            <a:r>
              <a:rPr lang="en-US" altLang="ja-JP" sz="1800" b="1" dirty="0"/>
              <a:t>E</a:t>
            </a:r>
            <a:r>
              <a:rPr lang="ja-JP" altLang="en-US" sz="1800" b="1" dirty="0"/>
              <a:t>製薬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</a:t>
            </a:r>
            <a:r>
              <a:rPr lang="en-US" altLang="ja-JP" sz="1800" b="1" dirty="0"/>
              <a:t> F</a:t>
            </a:r>
            <a:r>
              <a:rPr lang="ja-JP" altLang="en-US" sz="1800" b="1" dirty="0"/>
              <a:t>製薬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⑥治験・受託研究・共同研究費：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G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株式会社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</a:t>
            </a:r>
            <a:r>
              <a:rPr lang="en-US" altLang="ja-JP" sz="1800" b="1" dirty="0"/>
              <a:t> H</a:t>
            </a:r>
            <a:r>
              <a:rPr lang="ja-JP" altLang="en-US" sz="1800" b="1" dirty="0"/>
              <a:t>株式会社・</a:t>
            </a:r>
            <a:r>
              <a:rPr lang="en-US" altLang="ja-JP" sz="1800" b="1" dirty="0"/>
              <a:t>I</a:t>
            </a:r>
            <a:r>
              <a:rPr lang="ja-JP" altLang="en-US" sz="1800" b="1" dirty="0"/>
              <a:t>株式会社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</a:t>
            </a:r>
            <a:r>
              <a:rPr lang="en-US" altLang="ja-JP" sz="1800" b="1" dirty="0"/>
              <a:t> J</a:t>
            </a:r>
            <a:r>
              <a:rPr lang="ja-JP" altLang="en-US" sz="1800" b="1" dirty="0"/>
              <a:t>製薬・</a:t>
            </a:r>
            <a:r>
              <a:rPr lang="en-US" altLang="ja-JP" sz="1800" b="1" dirty="0"/>
              <a:t>K</a:t>
            </a:r>
            <a:r>
              <a:rPr lang="ja-JP" altLang="en-US" sz="1800" b="1" dirty="0"/>
              <a:t>株式会社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</a:t>
            </a:r>
            <a:r>
              <a:rPr lang="en-US" altLang="ja-JP" sz="1800" b="1" dirty="0"/>
              <a:t> L</a:t>
            </a:r>
            <a:r>
              <a:rPr lang="ja-JP" altLang="en-US" sz="1800" b="1" dirty="0"/>
              <a:t>株式会社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i="1" dirty="0">
                <a:solidFill>
                  <a:schemeClr val="bg1"/>
                </a:solidFill>
              </a:rPr>
              <a:t>発表者名：　○○○○、〇〇○○、＊○○○○（＊代表者）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51370"/>
            <a:ext cx="995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下記のスライド例にて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開示</a:t>
            </a:r>
            <a:br>
              <a:rPr lang="en-US" altLang="ja-JP" sz="2400" b="1" dirty="0"/>
            </a:br>
            <a:r>
              <a:rPr lang="ja-JP" altLang="en-US" sz="2400" b="1" dirty="0"/>
              <a:t>学術総会口頭・ポスター発表時、 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284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ＣＯ Ｉ 開示 　 発表者名：　○○○○、〇〇○○、＊○○○○（＊代表者）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Rumi Komine</cp:lastModifiedBy>
  <cp:revision>46</cp:revision>
  <cp:lastPrinted>2016-11-11T04:57:59Z</cp:lastPrinted>
  <dcterms:created xsi:type="dcterms:W3CDTF">2015-03-14T19:59:31Z</dcterms:created>
  <dcterms:modified xsi:type="dcterms:W3CDTF">2025-09-04T01:13:55Z</dcterms:modified>
</cp:coreProperties>
</file>