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85" d="100"/>
          <a:sy n="85" d="100"/>
        </p:scale>
        <p:origin x="518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9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日本心血管インターベンション治療学会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2009775" y="705272"/>
            <a:ext cx="80393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学術集会口頭発表時、申告すべきＣＯＩ状態がない時、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88375" y="5050974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576" y="3207088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209800" y="1274764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2009775" y="705273"/>
            <a:ext cx="7981672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学術集会口頭発表時、申告すべきＣＯＩ状態がある時、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576" y="2047115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009775" y="3694634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7140575" y="417405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581587" y="4175768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466603" y="4175768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201</Words>
  <Application>Microsoft Office PowerPoint</Application>
  <PresentationFormat>ワイド画面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日本心血管インターベンション治療学会　ＣＯ Ｉ 開示 　 筆頭発表者名：　○○　○○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日本心血管インターベンション治療学会　ＣＯ Ｉ 開示 　 筆頭発表者名：　○○　○○</dc:title>
  <cp:lastModifiedBy>宮澤 裕之</cp:lastModifiedBy>
  <cp:revision>1</cp:revision>
  <dcterms:created xsi:type="dcterms:W3CDTF">2000-09-04T17:39:07Z</dcterms:created>
  <dcterms:modified xsi:type="dcterms:W3CDTF">2022-06-20T04:29:28Z</dcterms:modified>
</cp:coreProperties>
</file>