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927279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回透析運動療法研究会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3296992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関係にある企業などはありません。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431" y="18446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開示すべき内容が無い場合</a:t>
            </a:r>
          </a:p>
        </p:txBody>
      </p:sp>
    </p:spTree>
    <p:extLst>
      <p:ext uri="{BB962C8B-B14F-4D97-AF65-F5344CB8AC3E}">
        <p14:creationId xmlns:p14="http://schemas.microsoft.com/office/powerpoint/2010/main" val="2784396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mtoyou-sato</cp:lastModifiedBy>
  <cp:revision>4</cp:revision>
  <dcterms:created xsi:type="dcterms:W3CDTF">2021-12-20T04:48:31Z</dcterms:created>
  <dcterms:modified xsi:type="dcterms:W3CDTF">2021-12-22T06:28:21Z</dcterms:modified>
</cp:coreProperties>
</file>