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9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06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94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11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5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87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9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95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6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23493" y="811372"/>
            <a:ext cx="9749307" cy="1725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第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回透析運動療法研究会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COI </a:t>
            </a:r>
            <a:r>
              <a:rPr kumimoji="1" lang="ja-JP" altLang="en-US" sz="3200" dirty="0"/>
              <a:t>開示</a:t>
            </a:r>
            <a:endParaRPr kumimoji="1" lang="en-US" altLang="ja-JP" sz="3200" dirty="0"/>
          </a:p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筆頭発表者名：　　　　　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3340" y="2820476"/>
            <a:ext cx="974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演題発表内容に関連し、開示すべき</a:t>
            </a:r>
            <a:r>
              <a:rPr kumimoji="1" lang="en-US" altLang="ja-JP" sz="2400" dirty="0"/>
              <a:t>COI </a:t>
            </a:r>
            <a:r>
              <a:rPr kumimoji="1" lang="ja-JP" altLang="en-US" sz="2400" dirty="0"/>
              <a:t>関係にある企業などとして、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48496" y="3554572"/>
            <a:ext cx="31295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顧問：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株保有・利益：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特許使用料：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講演料：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原稿料：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受託研究・共同研究：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奨学寄附金：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寄付講座所属：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贈答品などの報酬：</a:t>
            </a:r>
          </a:p>
        </p:txBody>
      </p:sp>
      <p:sp>
        <p:nvSpPr>
          <p:cNvPr id="3" name="右中かっこ 2"/>
          <p:cNvSpPr/>
          <p:nvPr/>
        </p:nvSpPr>
        <p:spPr>
          <a:xfrm>
            <a:off x="4597758" y="3721997"/>
            <a:ext cx="347729" cy="22538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45487" y="4662567"/>
            <a:ext cx="517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開示すべき内容が過去</a:t>
            </a:r>
            <a:r>
              <a:rPr kumimoji="1" lang="en-US" altLang="ja-JP" dirty="0">
                <a:solidFill>
                  <a:srgbClr val="0070C0"/>
                </a:solidFill>
              </a:rPr>
              <a:t>3</a:t>
            </a:r>
            <a:r>
              <a:rPr kumimoji="1" lang="ja-JP" altLang="en-US" dirty="0">
                <a:solidFill>
                  <a:srgbClr val="0070C0"/>
                </a:solidFill>
              </a:rPr>
              <a:t>年間にある項目のみ記載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431" y="184460"/>
            <a:ext cx="4123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開示すべき内容が過去</a:t>
            </a:r>
            <a:r>
              <a:rPr kumimoji="1" lang="en-US" altLang="ja-JP" dirty="0">
                <a:solidFill>
                  <a:srgbClr val="0070C0"/>
                </a:solidFill>
              </a:rPr>
              <a:t>3</a:t>
            </a:r>
            <a:r>
              <a:rPr kumimoji="1" lang="ja-JP" altLang="en-US" dirty="0">
                <a:solidFill>
                  <a:srgbClr val="0070C0"/>
                </a:solidFill>
              </a:rPr>
              <a:t>年間にある場合</a:t>
            </a:r>
          </a:p>
        </p:txBody>
      </p:sp>
    </p:spTree>
    <p:extLst>
      <p:ext uri="{BB962C8B-B14F-4D97-AF65-F5344CB8AC3E}">
        <p14:creationId xmlns:p14="http://schemas.microsoft.com/office/powerpoint/2010/main" val="355384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87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 哲也</dc:creator>
  <cp:lastModifiedBy>mtoyou-sato</cp:lastModifiedBy>
  <cp:revision>4</cp:revision>
  <dcterms:created xsi:type="dcterms:W3CDTF">2021-12-20T04:48:31Z</dcterms:created>
  <dcterms:modified xsi:type="dcterms:W3CDTF">2021-12-22T06:28:38Z</dcterms:modified>
</cp:coreProperties>
</file>