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494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06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94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11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17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54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87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9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71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957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46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66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223493" y="927279"/>
            <a:ext cx="9749307" cy="17257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第</a:t>
            </a:r>
            <a:r>
              <a:rPr kumimoji="1" lang="en-US" altLang="ja-JP" sz="3200"/>
              <a:t>14</a:t>
            </a:r>
            <a:r>
              <a:rPr kumimoji="1" lang="ja-JP" altLang="en-US" sz="3200"/>
              <a:t>回</a:t>
            </a:r>
            <a:r>
              <a:rPr kumimoji="1" lang="ja-JP" altLang="en-US" sz="3200" dirty="0"/>
              <a:t>透析運動療法研究会</a:t>
            </a:r>
            <a:endParaRPr kumimoji="1" lang="en-US" altLang="ja-JP" sz="3200" dirty="0"/>
          </a:p>
          <a:p>
            <a:pPr algn="ctr"/>
            <a:r>
              <a:rPr kumimoji="1" lang="en-US" altLang="ja-JP" sz="3200" dirty="0"/>
              <a:t>COI </a:t>
            </a:r>
            <a:r>
              <a:rPr kumimoji="1" lang="ja-JP" altLang="en-US" sz="3200" dirty="0"/>
              <a:t>開示</a:t>
            </a:r>
            <a:endParaRPr kumimoji="1" lang="en-US" altLang="ja-JP" sz="3200" dirty="0"/>
          </a:p>
          <a:p>
            <a:pPr algn="ctr"/>
            <a:endParaRPr lang="en-US" altLang="ja-JP" dirty="0"/>
          </a:p>
          <a:p>
            <a:pPr algn="ctr"/>
            <a:r>
              <a:rPr lang="ja-JP" altLang="en-US" dirty="0"/>
              <a:t>筆頭発表者名：　　　　　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33340" y="3296992"/>
            <a:ext cx="9749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演題発表内容に関連し、開示すべき</a:t>
            </a:r>
            <a:r>
              <a:rPr kumimoji="1" lang="en-US" altLang="ja-JP" sz="2400" dirty="0"/>
              <a:t>COI </a:t>
            </a:r>
            <a:r>
              <a:rPr kumimoji="1" lang="ja-JP" altLang="en-US" sz="2400" dirty="0"/>
              <a:t>関係にある企業などはありません。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5431" y="184460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開示すべき内容が無い場合</a:t>
            </a:r>
          </a:p>
        </p:txBody>
      </p:sp>
    </p:spTree>
    <p:extLst>
      <p:ext uri="{BB962C8B-B14F-4D97-AF65-F5344CB8AC3E}">
        <p14:creationId xmlns:p14="http://schemas.microsoft.com/office/powerpoint/2010/main" val="2784396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橘 哲也</dc:creator>
  <cp:lastModifiedBy>mtoyou-sato</cp:lastModifiedBy>
  <cp:revision>7</cp:revision>
  <cp:lastPrinted>2022-12-19T04:22:05Z</cp:lastPrinted>
  <dcterms:created xsi:type="dcterms:W3CDTF">2021-12-20T04:48:31Z</dcterms:created>
  <dcterms:modified xsi:type="dcterms:W3CDTF">2024-01-04T05:51:27Z</dcterms:modified>
</cp:coreProperties>
</file>