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0" d="100"/>
          <a:sy n="50" d="100"/>
        </p:scale>
        <p:origin x="67" y="7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DD64-B513-461A-8521-A050E41066F5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3C22-9087-46D4-A5CF-8ED514B5A0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5494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DD64-B513-461A-8521-A050E41066F5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3C22-9087-46D4-A5CF-8ED514B5A0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2067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DD64-B513-461A-8521-A050E41066F5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3C22-9087-46D4-A5CF-8ED514B5A0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8948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DD64-B513-461A-8521-A050E41066F5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3C22-9087-46D4-A5CF-8ED514B5A0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9110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DD64-B513-461A-8521-A050E41066F5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3C22-9087-46D4-A5CF-8ED514B5A0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6179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DD64-B513-461A-8521-A050E41066F5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3C22-9087-46D4-A5CF-8ED514B5A0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5549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DD64-B513-461A-8521-A050E41066F5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3C22-9087-46D4-A5CF-8ED514B5A0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0871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DD64-B513-461A-8521-A050E41066F5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3C22-9087-46D4-A5CF-8ED514B5A0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895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DD64-B513-461A-8521-A050E41066F5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3C22-9087-46D4-A5CF-8ED514B5A0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6712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DD64-B513-461A-8521-A050E41066F5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3C22-9087-46D4-A5CF-8ED514B5A0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6957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DD64-B513-461A-8521-A050E41066F5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3C22-9087-46D4-A5CF-8ED514B5A0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3461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FEDD64-B513-461A-8521-A050E41066F5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063C22-9087-46D4-A5CF-8ED514B5A0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2662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223493" y="811372"/>
            <a:ext cx="9749307" cy="172576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/>
              <a:t>第</a:t>
            </a:r>
            <a:r>
              <a:rPr kumimoji="1" lang="en-US" altLang="ja-JP" sz="3200"/>
              <a:t>15</a:t>
            </a:r>
            <a:r>
              <a:rPr kumimoji="1" lang="ja-JP" altLang="en-US" sz="3200"/>
              <a:t>回</a:t>
            </a:r>
            <a:r>
              <a:rPr kumimoji="1" lang="ja-JP" altLang="en-US" sz="3200" dirty="0"/>
              <a:t>透析運動療法研究会</a:t>
            </a:r>
            <a:endParaRPr kumimoji="1" lang="en-US" altLang="ja-JP" sz="3200" dirty="0"/>
          </a:p>
          <a:p>
            <a:pPr algn="ctr"/>
            <a:r>
              <a:rPr kumimoji="1" lang="en-US" altLang="ja-JP" sz="3200" dirty="0"/>
              <a:t>COI </a:t>
            </a:r>
            <a:r>
              <a:rPr kumimoji="1" lang="ja-JP" altLang="en-US" sz="3200" dirty="0"/>
              <a:t>開示</a:t>
            </a:r>
            <a:endParaRPr kumimoji="1" lang="en-US" altLang="ja-JP" sz="3200" dirty="0"/>
          </a:p>
          <a:p>
            <a:pPr algn="ctr"/>
            <a:endParaRPr lang="en-US" altLang="ja-JP" dirty="0"/>
          </a:p>
          <a:p>
            <a:pPr algn="ctr"/>
            <a:r>
              <a:rPr lang="ja-JP" altLang="en-US" dirty="0"/>
              <a:t>筆頭発表者名：　　　　　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133340" y="2820476"/>
            <a:ext cx="97493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演題発表内容に関連し、開示すべき</a:t>
            </a:r>
            <a:r>
              <a:rPr kumimoji="1" lang="en-US" altLang="ja-JP" sz="2400" dirty="0"/>
              <a:t>COI </a:t>
            </a:r>
            <a:r>
              <a:rPr kumimoji="1" lang="ja-JP" altLang="en-US" sz="2400" dirty="0"/>
              <a:t>関係にある企業などとして、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648496" y="3554572"/>
            <a:ext cx="312956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ea"/>
              <a:buAutoNum type="circleNumDbPlain"/>
            </a:pPr>
            <a:r>
              <a:rPr kumimoji="1" lang="ja-JP" altLang="en-US" dirty="0"/>
              <a:t>顧問：</a:t>
            </a:r>
            <a:endParaRPr kumimoji="1" lang="en-US" altLang="ja-JP" dirty="0"/>
          </a:p>
          <a:p>
            <a:pPr marL="342900" indent="-342900">
              <a:buFont typeface="+mj-ea"/>
              <a:buAutoNum type="circleNumDbPlain"/>
            </a:pPr>
            <a:r>
              <a:rPr lang="ja-JP" altLang="en-US" dirty="0"/>
              <a:t>株保有・利益：</a:t>
            </a:r>
            <a:endParaRPr lang="en-US" altLang="ja-JP" dirty="0"/>
          </a:p>
          <a:p>
            <a:pPr marL="342900" indent="-342900">
              <a:buFont typeface="+mj-ea"/>
              <a:buAutoNum type="circleNumDbPlain"/>
            </a:pPr>
            <a:r>
              <a:rPr kumimoji="1" lang="ja-JP" altLang="en-US" dirty="0"/>
              <a:t>特許使用料：</a:t>
            </a:r>
            <a:endParaRPr kumimoji="1" lang="en-US" altLang="ja-JP" dirty="0"/>
          </a:p>
          <a:p>
            <a:pPr marL="342900" indent="-342900">
              <a:buFont typeface="+mj-ea"/>
              <a:buAutoNum type="circleNumDbPlain"/>
            </a:pPr>
            <a:r>
              <a:rPr lang="ja-JP" altLang="en-US" dirty="0"/>
              <a:t>講演料：</a:t>
            </a:r>
            <a:endParaRPr lang="en-US" altLang="ja-JP" dirty="0"/>
          </a:p>
          <a:p>
            <a:pPr marL="342900" indent="-342900">
              <a:buFont typeface="+mj-ea"/>
              <a:buAutoNum type="circleNumDbPlain"/>
            </a:pPr>
            <a:r>
              <a:rPr kumimoji="1" lang="ja-JP" altLang="en-US" dirty="0"/>
              <a:t>原稿料：</a:t>
            </a:r>
            <a:endParaRPr kumimoji="1" lang="en-US" altLang="ja-JP" dirty="0"/>
          </a:p>
          <a:p>
            <a:pPr marL="342900" indent="-342900">
              <a:buFont typeface="+mj-ea"/>
              <a:buAutoNum type="circleNumDbPlain"/>
            </a:pPr>
            <a:r>
              <a:rPr lang="ja-JP" altLang="en-US" dirty="0"/>
              <a:t>受託研究・共同研究：</a:t>
            </a:r>
            <a:endParaRPr lang="en-US" altLang="ja-JP" dirty="0"/>
          </a:p>
          <a:p>
            <a:pPr marL="342900" indent="-342900">
              <a:buFont typeface="+mj-ea"/>
              <a:buAutoNum type="circleNumDbPlain"/>
            </a:pPr>
            <a:r>
              <a:rPr kumimoji="1" lang="ja-JP" altLang="en-US" dirty="0"/>
              <a:t>奨学寄附金：</a:t>
            </a:r>
            <a:endParaRPr kumimoji="1" lang="en-US" altLang="ja-JP" dirty="0"/>
          </a:p>
          <a:p>
            <a:pPr marL="342900" indent="-342900">
              <a:buFont typeface="+mj-ea"/>
              <a:buAutoNum type="circleNumDbPlain"/>
            </a:pPr>
            <a:r>
              <a:rPr lang="ja-JP" altLang="en-US" dirty="0"/>
              <a:t>寄付講座所属：</a:t>
            </a:r>
            <a:endParaRPr lang="en-US" altLang="ja-JP" dirty="0"/>
          </a:p>
          <a:p>
            <a:pPr marL="342900" indent="-342900">
              <a:buFont typeface="+mj-ea"/>
              <a:buAutoNum type="circleNumDbPlain"/>
            </a:pPr>
            <a:r>
              <a:rPr kumimoji="1" lang="ja-JP" altLang="en-US" dirty="0"/>
              <a:t>贈答品などの報酬：</a:t>
            </a:r>
          </a:p>
        </p:txBody>
      </p:sp>
      <p:sp>
        <p:nvSpPr>
          <p:cNvPr id="3" name="右中かっこ 2"/>
          <p:cNvSpPr/>
          <p:nvPr/>
        </p:nvSpPr>
        <p:spPr>
          <a:xfrm>
            <a:off x="4597758" y="3721997"/>
            <a:ext cx="347729" cy="225380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945487" y="4662567"/>
            <a:ext cx="5174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0070C0"/>
                </a:solidFill>
              </a:rPr>
              <a:t>開示すべき内容が過去</a:t>
            </a:r>
            <a:r>
              <a:rPr kumimoji="1" lang="en-US" altLang="ja-JP" dirty="0">
                <a:solidFill>
                  <a:srgbClr val="0070C0"/>
                </a:solidFill>
              </a:rPr>
              <a:t>3</a:t>
            </a:r>
            <a:r>
              <a:rPr kumimoji="1" lang="ja-JP" altLang="en-US" dirty="0">
                <a:solidFill>
                  <a:srgbClr val="0070C0"/>
                </a:solidFill>
              </a:rPr>
              <a:t>年間にある項目のみ記載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55431" y="184460"/>
            <a:ext cx="4123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0070C0"/>
                </a:solidFill>
              </a:rPr>
              <a:t>開示すべき内容が過去</a:t>
            </a:r>
            <a:r>
              <a:rPr kumimoji="1" lang="en-US" altLang="ja-JP" dirty="0">
                <a:solidFill>
                  <a:srgbClr val="0070C0"/>
                </a:solidFill>
              </a:rPr>
              <a:t>3</a:t>
            </a:r>
            <a:r>
              <a:rPr kumimoji="1" lang="ja-JP" altLang="en-US" dirty="0">
                <a:solidFill>
                  <a:srgbClr val="0070C0"/>
                </a:solidFill>
              </a:rPr>
              <a:t>年間にある場合</a:t>
            </a:r>
          </a:p>
        </p:txBody>
      </p:sp>
    </p:spTree>
    <p:extLst>
      <p:ext uri="{BB962C8B-B14F-4D97-AF65-F5344CB8AC3E}">
        <p14:creationId xmlns:p14="http://schemas.microsoft.com/office/powerpoint/2010/main" val="35538410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87</Words>
  <Application>Microsoft Office PowerPoint</Application>
  <PresentationFormat>ワイド画面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橘 哲也</dc:creator>
  <cp:lastModifiedBy>mtoyou-sato</cp:lastModifiedBy>
  <cp:revision>8</cp:revision>
  <cp:lastPrinted>2022-12-19T04:22:05Z</cp:lastPrinted>
  <dcterms:created xsi:type="dcterms:W3CDTF">2021-12-20T04:48:31Z</dcterms:created>
  <dcterms:modified xsi:type="dcterms:W3CDTF">2025-01-06T03:27:12Z</dcterms:modified>
</cp:coreProperties>
</file>