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30" r:id="rId2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80"/>
    <a:srgbClr val="0000CC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D25B34B5-4466-4F1D-A5F7-EE59E9D45D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5600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568E529D-67AD-478B-9CD3-271CC3661B0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3187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1F9538E-4573-4768-AE30-095593BBF30A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106" charset="0"/>
                <a:ea typeface="ＭＳ Ｐゴシック" pitchFamily="-106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106" charset="0"/>
              <a:ea typeface="ＭＳ Ｐゴシック" pitchFamily="-106" charset="-128"/>
              <a:cs typeface="+mn-cs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1233488"/>
            <a:ext cx="5916613" cy="3328987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kumimoji="0" lang="en-US" altLang="ja-JP">
                <a:latin typeface="Times New Roman" pitchFamily="-106" charset="0"/>
              </a:rPr>
              <a:t>Form 1-A</a:t>
            </a:r>
            <a:endParaRPr kumimoji="0" lang="ja-JP" altLang="en-US">
              <a:latin typeface="Times New Roman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484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2023/6/29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0225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2023/6/29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9759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2023/6/29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368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2023/6/29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8973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2023/6/29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4992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2023/6/29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548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2023/6/29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6869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2023/6/29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4618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2023/6/29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415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2023/6/29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9874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2023/6/29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8084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F9084-7757-4F95-B90D-F0564C583532}" type="datetimeFigureOut">
              <a:rPr kumimoji="1" lang="ja-JP" altLang="en-US" smtClean="0"/>
              <a:pPr/>
              <a:t>2023/6/29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813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3653599"/>
            <a:ext cx="8229600" cy="2521423"/>
          </a:xfrm>
        </p:spPr>
        <p:txBody>
          <a:bodyPr vert="horz" lIns="36000" tIns="36000" rIns="36000" bIns="36000" rtlCol="0" anchor="ctr" anchorCtr="1">
            <a:no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b="1" dirty="0">
                <a:solidFill>
                  <a:srgbClr val="00008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 have no relevant financial relationship to disclose any COI for this research presentation within the period of 36 months.</a:t>
            </a:r>
          </a:p>
        </p:txBody>
      </p:sp>
      <p:sp>
        <p:nvSpPr>
          <p:cNvPr id="2053" name="正方形/長方形 4"/>
          <p:cNvSpPr>
            <a:spLocks noChangeArrowheads="1"/>
          </p:cNvSpPr>
          <p:nvPr/>
        </p:nvSpPr>
        <p:spPr bwMode="auto">
          <a:xfrm>
            <a:off x="1896533" y="2878667"/>
            <a:ext cx="8558742" cy="3522133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-106" charset="0"/>
              <a:ea typeface="ＭＳ Ｐゴシック" pitchFamily="-106" charset="-128"/>
              <a:cs typeface="+mn-cs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F5EC4AC-FD6D-9EB2-3B45-28523E7D15A3}"/>
              </a:ext>
            </a:extLst>
          </p:cNvPr>
          <p:cNvSpPr/>
          <p:nvPr/>
        </p:nvSpPr>
        <p:spPr>
          <a:xfrm>
            <a:off x="1555241" y="1966430"/>
            <a:ext cx="9081519" cy="1442926"/>
          </a:xfrm>
          <a:prstGeom prst="rect">
            <a:avLst/>
          </a:prstGeom>
          <a:solidFill>
            <a:srgbClr val="000080"/>
          </a:solidFill>
          <a:ln>
            <a:solidFill>
              <a:srgbClr val="00008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ＣＯＩ 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disclosure</a:t>
            </a:r>
            <a:b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</a:br>
            <a:r>
              <a:rPr kumimoji="0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　</a:t>
            </a:r>
            <a:br>
              <a:rPr kumimoji="0" lang="en-US" altLang="ja-JP" sz="1100" b="1" i="1" u="none" strike="noStrike" kern="1200" cap="none" spc="0" normalizeH="0" baseline="0" noProof="0" dirty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</a:br>
            <a:r>
              <a:rPr kumimoji="0" lang="en-US" altLang="ja-JP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chair</a:t>
            </a:r>
            <a:r>
              <a:rPr kumimoji="0" lang="ja-JP" altLang="en-US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：</a:t>
            </a:r>
            <a:r>
              <a:rPr kumimoji="0" lang="ja-JP" altLang="en-US" sz="12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　</a:t>
            </a:r>
            <a:r>
              <a:rPr kumimoji="0" lang="en-US" altLang="ja-JP" sz="11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 </a:t>
            </a:r>
            <a:r>
              <a:rPr kumimoji="0" lang="ja-JP" alt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●●</a:t>
            </a:r>
            <a:r>
              <a:rPr kumimoji="0" lang="en-US" altLang="ja-JP" sz="32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 </a:t>
            </a:r>
            <a:r>
              <a:rPr kumimoji="0" lang="ja-JP" alt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●●</a:t>
            </a:r>
            <a:endParaRPr kumimoji="0" lang="en-US" altLang="ja-JP" sz="12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786D0A7-DC81-ACF8-42DB-41B7A82080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015" y="570089"/>
            <a:ext cx="928370" cy="928370"/>
          </a:xfrm>
          <a:prstGeom prst="rect">
            <a:avLst/>
          </a:prstGeom>
        </p:spPr>
      </p:pic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1518B75B-5041-D2E5-12EE-611A25A3765F}"/>
              </a:ext>
            </a:extLst>
          </p:cNvPr>
          <p:cNvCxnSpPr>
            <a:cxnSpLocks/>
          </p:cNvCxnSpPr>
          <p:nvPr/>
        </p:nvCxnSpPr>
        <p:spPr>
          <a:xfrm>
            <a:off x="1427019" y="1579418"/>
            <a:ext cx="9337963" cy="0"/>
          </a:xfrm>
          <a:prstGeom prst="line">
            <a:avLst/>
          </a:prstGeom>
          <a:ln w="88900" cmpd="sng">
            <a:solidFill>
              <a:srgbClr val="0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C665F07-86CC-4168-316F-6DC1E51B77F7}"/>
              </a:ext>
            </a:extLst>
          </p:cNvPr>
          <p:cNvSpPr txBox="1"/>
          <p:nvPr/>
        </p:nvSpPr>
        <p:spPr>
          <a:xfrm>
            <a:off x="2576946" y="560853"/>
            <a:ext cx="81212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The 17th International Symposium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on IgA Nephropathy</a:t>
            </a:r>
          </a:p>
        </p:txBody>
      </p:sp>
    </p:spTree>
    <p:extLst>
      <p:ext uri="{BB962C8B-B14F-4D97-AF65-F5344CB8AC3E}">
        <p14:creationId xmlns:p14="http://schemas.microsoft.com/office/powerpoint/2010/main" val="358785745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</TotalTime>
  <Words>42</Words>
  <Application>Microsoft Office PowerPoint</Application>
  <PresentationFormat>ワイド画面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Times New Roman</vt:lpstr>
      <vt:lpstr>1_Office テーマ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Takahashi Mari</cp:lastModifiedBy>
  <cp:revision>116</cp:revision>
  <dcterms:created xsi:type="dcterms:W3CDTF">2000-09-04T17:39:07Z</dcterms:created>
  <dcterms:modified xsi:type="dcterms:W3CDTF">2023-06-29T03:04:30Z</dcterms:modified>
</cp:coreProperties>
</file>