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F9538E-4573-4768-AE30-095593BBF30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6" charset="0"/>
                <a:ea typeface="ＭＳ Ｐゴシック" pitchFamily="-106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8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022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75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68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97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49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4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686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61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415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87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08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2023/6/29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1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653599"/>
            <a:ext cx="8229600" cy="2521423"/>
          </a:xfrm>
        </p:spPr>
        <p:txBody>
          <a:bodyPr vert="horz" lIns="36000" tIns="36000" rIns="36000" bIns="36000" rtlCol="0" anchor="ctr" anchorCtr="1"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 have no relevant financial relationship to disclose any COI for this research presentation within the period of 36 months.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5EC4AC-FD6D-9EB2-3B45-28523E7D15A3}"/>
              </a:ext>
            </a:extLst>
          </p:cNvPr>
          <p:cNvSpPr/>
          <p:nvPr/>
        </p:nvSpPr>
        <p:spPr>
          <a:xfrm>
            <a:off x="1555241" y="1966430"/>
            <a:ext cx="9081519" cy="1442926"/>
          </a:xfrm>
          <a:prstGeom prst="rect">
            <a:avLst/>
          </a:prstGeom>
          <a:solidFill>
            <a:srgbClr val="000080"/>
          </a:solidFill>
          <a:ln>
            <a:solidFill>
              <a:srgbClr val="000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ＣＯＩ 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disclosure</a:t>
            </a:r>
            <a:b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　</a:t>
            </a:r>
            <a:br>
              <a:rPr kumimoji="0" lang="en-US" altLang="ja-JP" sz="11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en-US" altLang="ja-JP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chair</a:t>
            </a:r>
            <a:r>
              <a:rPr kumimoji="0" lang="ja-JP" altLang="en-US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：</a:t>
            </a:r>
            <a:r>
              <a:rPr kumimoji="0" lang="ja-JP" alt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　</a:t>
            </a:r>
            <a:r>
              <a:rPr kumimoji="0" lang="en-US" altLang="ja-JP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endParaRPr kumimoji="0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786D0A7-DC81-ACF8-42DB-41B7A8208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015" y="570089"/>
            <a:ext cx="928370" cy="928370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18B75B-5041-D2E5-12EE-611A25A3765F}"/>
              </a:ext>
            </a:extLst>
          </p:cNvPr>
          <p:cNvCxnSpPr>
            <a:cxnSpLocks/>
          </p:cNvCxnSpPr>
          <p:nvPr/>
        </p:nvCxnSpPr>
        <p:spPr>
          <a:xfrm>
            <a:off x="1427019" y="1579418"/>
            <a:ext cx="9337963" cy="0"/>
          </a:xfrm>
          <a:prstGeom prst="line">
            <a:avLst/>
          </a:prstGeom>
          <a:ln w="88900" cmpd="sng">
            <a:solidFill>
              <a:srgbClr val="0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65F07-86CC-4168-316F-6DC1E51B77F7}"/>
              </a:ext>
            </a:extLst>
          </p:cNvPr>
          <p:cNvSpPr txBox="1"/>
          <p:nvPr/>
        </p:nvSpPr>
        <p:spPr>
          <a:xfrm>
            <a:off x="2576946" y="560853"/>
            <a:ext cx="8121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The 17th International Symposium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on IgA Nephropathy</a:t>
            </a:r>
          </a:p>
        </p:txBody>
      </p:sp>
    </p:spTree>
    <p:extLst>
      <p:ext uri="{BB962C8B-B14F-4D97-AF65-F5344CB8AC3E}">
        <p14:creationId xmlns:p14="http://schemas.microsoft.com/office/powerpoint/2010/main" val="35878574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42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Times New Roman</vt:lpstr>
      <vt:lpstr>1_Office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Takahashi Mari</cp:lastModifiedBy>
  <cp:revision>116</cp:revision>
  <dcterms:created xsi:type="dcterms:W3CDTF">2000-09-04T17:39:07Z</dcterms:created>
  <dcterms:modified xsi:type="dcterms:W3CDTF">2023-06-29T03:04:30Z</dcterms:modified>
</cp:coreProperties>
</file>