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D25B34B5-4466-4F1D-A5F7-EE59E9D45D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60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568E529D-67AD-478B-9CD3-271CC3661B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187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F9538E-4573-4768-AE30-095593BBF30A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6" charset="0"/>
                <a:ea typeface="ＭＳ Ｐゴシック" pitchFamily="-106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kumimoji="0" lang="en-US" altLang="ja-JP">
                <a:latin typeface="Times New Roman" pitchFamily="-106" charset="0"/>
              </a:rPr>
              <a:t>Form 1-A</a:t>
            </a:r>
            <a:endParaRPr kumimoji="0" lang="ja-JP" altLang="en-US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89A43-C21E-4339-B385-6B31EFB63B3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13B6B-4CFA-4CAD-B1E4-59B40905D1F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2916-29FC-4A9C-B3A7-B885D7B6FA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6498E-1117-4D33-B938-CD8CFF8388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6F9F8-F1EE-4F8D-AFFF-4FFD0DDD722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7600-438F-41CE-9E9D-AF6712979FE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A75A9-ADE3-4998-9B9A-B71B19EDD0C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7E60B-C6BD-4926-942D-4AC0EB1793C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2CBD1-0A9D-4A88-BE41-B9274F57F35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DFA84-22A9-4FF8-B0FB-3626BB82DE5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0880-3809-472A-BAFD-6E58E78596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E3385-2DA1-4D03-84BE-B434F860DA2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3653599"/>
            <a:ext cx="8229600" cy="2521423"/>
          </a:xfrm>
        </p:spPr>
        <p:txBody>
          <a:bodyPr vert="horz" lIns="36000" tIns="36000" rIns="36000" bIns="36000" rtlCol="0" anchor="ctr" anchorCtr="1">
            <a:no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 have no relevant financial relationship to disclose any COI for this research presentation within the period of 36 months.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1896533" y="2878667"/>
            <a:ext cx="8558742" cy="352213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5EC4AC-FD6D-9EB2-3B45-28523E7D15A3}"/>
              </a:ext>
            </a:extLst>
          </p:cNvPr>
          <p:cNvSpPr/>
          <p:nvPr/>
        </p:nvSpPr>
        <p:spPr>
          <a:xfrm>
            <a:off x="1555241" y="1966429"/>
            <a:ext cx="9081519" cy="1608043"/>
          </a:xfrm>
          <a:prstGeom prst="rect">
            <a:avLst/>
          </a:prstGeom>
          <a:solidFill>
            <a:srgbClr val="000080"/>
          </a:solidFill>
          <a:ln>
            <a:solidFill>
              <a:srgbClr val="000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ＣＯＩ </a:t>
            </a: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disclosure</a:t>
            </a:r>
            <a:b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0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　</a:t>
            </a:r>
            <a:r>
              <a:rPr kumimoji="0" lang="en-US" altLang="ja-JP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presenter</a:t>
            </a:r>
            <a:r>
              <a:rPr kumimoji="0" lang="ja-JP" altLang="en-US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：</a:t>
            </a:r>
            <a:r>
              <a:rPr kumimoji="0" lang="ja-JP" altLang="en-US" sz="3200" b="1" i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</a:t>
            </a:r>
            <a:r>
              <a:rPr kumimoji="0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</a:t>
            </a:r>
            <a:r>
              <a:rPr kumimoji="0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, *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●●●●</a:t>
            </a:r>
            <a:r>
              <a:rPr kumimoji="0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(*Representative)</a:t>
            </a:r>
            <a:endParaRPr kumimoji="0" lang="en-US" altLang="ja-JP" sz="1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786D0A7-DC81-ACF8-42DB-41B7A82080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015" y="570089"/>
            <a:ext cx="928370" cy="928370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518B75B-5041-D2E5-12EE-611A25A3765F}"/>
              </a:ext>
            </a:extLst>
          </p:cNvPr>
          <p:cNvCxnSpPr>
            <a:cxnSpLocks/>
          </p:cNvCxnSpPr>
          <p:nvPr/>
        </p:nvCxnSpPr>
        <p:spPr>
          <a:xfrm>
            <a:off x="1427019" y="1579418"/>
            <a:ext cx="9337963" cy="0"/>
          </a:xfrm>
          <a:prstGeom prst="line">
            <a:avLst/>
          </a:prstGeom>
          <a:ln w="88900" cmpd="sng">
            <a:solidFill>
              <a:srgbClr val="0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65F07-86CC-4168-316F-6DC1E51B77F7}"/>
              </a:ext>
            </a:extLst>
          </p:cNvPr>
          <p:cNvSpPr txBox="1"/>
          <p:nvPr/>
        </p:nvSpPr>
        <p:spPr>
          <a:xfrm>
            <a:off x="2576946" y="560853"/>
            <a:ext cx="8121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The 17th International Symposium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on IgA Nephropathy</a:t>
            </a:r>
          </a:p>
        </p:txBody>
      </p:sp>
    </p:spTree>
    <p:extLst>
      <p:ext uri="{BB962C8B-B14F-4D97-AF65-F5344CB8AC3E}">
        <p14:creationId xmlns:p14="http://schemas.microsoft.com/office/powerpoint/2010/main" val="3429330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50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Takahashi Mari</cp:lastModifiedBy>
  <cp:revision>115</cp:revision>
  <dcterms:created xsi:type="dcterms:W3CDTF">2000-09-04T17:39:07Z</dcterms:created>
  <dcterms:modified xsi:type="dcterms:W3CDTF">2023-06-29T03:04:11Z</dcterms:modified>
</cp:coreProperties>
</file>