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1047" autoAdjust="0"/>
  </p:normalViewPr>
  <p:slideViewPr>
    <p:cSldViewPr snapToGrid="0">
      <p:cViewPr varScale="1">
        <p:scale>
          <a:sx n="103" d="100"/>
          <a:sy n="103" d="100"/>
        </p:scale>
        <p:origin x="179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  <p:guide orient="horz" pos="3130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6" rIns="90571" bIns="4528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410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演題発表に関連し，開示すべき</a:t>
            </a:r>
            <a:r>
              <a:rPr lang="en-US" altLang="ja-JP" sz="3200" dirty="0"/>
              <a:t>CO I </a:t>
            </a:r>
            <a:r>
              <a:rPr lang="ja-JP" altLang="en-US" sz="3200" dirty="0"/>
              <a:t>関係にある </a:t>
            </a:r>
            <a:endParaRPr lang="en-US" altLang="ja-JP" sz="3200" dirty="0"/>
          </a:p>
          <a:p>
            <a:r>
              <a:rPr lang="ja-JP" altLang="en-US" sz="3200" dirty="0"/>
              <a:t>企業などはありません。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07589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膵・膵島移植学会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CA6D050-A2C5-548B-794B-4898053313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" t="5468" r="3238" b="5482"/>
          <a:stretch/>
        </p:blipFill>
        <p:spPr>
          <a:xfrm>
            <a:off x="607752" y="1910280"/>
            <a:ext cx="1584941" cy="15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19435"/>
            <a:ext cx="977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演題発表に関連し、開示すべき</a:t>
            </a:r>
            <a:r>
              <a:rPr lang="en-US" altLang="ja-JP" sz="2800" dirty="0"/>
              <a:t>CO I </a:t>
            </a:r>
            <a:r>
              <a:rPr lang="ja-JP" altLang="en-US" sz="2800" dirty="0"/>
              <a:t>関係にある企業などとして、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187743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膵・膵島移植学会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                                 なし </a:t>
            </a:r>
          </a:p>
          <a:p>
            <a:r>
              <a:rPr lang="ja-JP" altLang="en-US" sz="2000" dirty="0"/>
              <a:t>②株保有・利益：                   なし </a:t>
            </a:r>
          </a:p>
          <a:p>
            <a:r>
              <a:rPr lang="ja-JP" altLang="en-US" sz="2000" dirty="0"/>
              <a:t>③特許使用料：                     なし </a:t>
            </a:r>
          </a:p>
          <a:p>
            <a:r>
              <a:rPr lang="ja-JP" altLang="en-US" sz="2000" dirty="0"/>
              <a:t>④講演料：                              なし </a:t>
            </a:r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                    ○○製薬 </a:t>
            </a:r>
          </a:p>
          <a:p>
            <a:r>
              <a:rPr lang="ja-JP" altLang="en-US" sz="2000" dirty="0"/>
              <a:t>⑧寄付講座所属</a:t>
            </a:r>
            <a:r>
              <a:rPr lang="ja-JP" altLang="en-US" sz="2000"/>
              <a:t>：                あり</a:t>
            </a:r>
            <a:r>
              <a:rPr lang="ja-JP" altLang="en-US" sz="2000" dirty="0"/>
              <a:t>（○○製薬） </a:t>
            </a:r>
          </a:p>
          <a:p>
            <a:r>
              <a:rPr lang="ja-JP" altLang="en-US" sz="2000" dirty="0"/>
              <a:t>⑨贈答品などの報酬：        なし </a:t>
            </a:r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7B2561D-980F-ECA0-53F2-B6A665503B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" t="5468" r="3238" b="5482"/>
          <a:stretch/>
        </p:blipFill>
        <p:spPr>
          <a:xfrm>
            <a:off x="630197" y="1123010"/>
            <a:ext cx="1379668" cy="13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</TotalTime>
  <Words>173</Words>
  <Application>Microsoft Office PowerPoint</Application>
  <PresentationFormat>A4 210 x 297 mm</PresentationFormat>
  <Paragraphs>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Mari Takahashi</cp:lastModifiedBy>
  <cp:revision>328</cp:revision>
  <cp:lastPrinted>2018-08-08T07:51:34Z</cp:lastPrinted>
  <dcterms:created xsi:type="dcterms:W3CDTF">2015-02-02T00:10:56Z</dcterms:created>
  <dcterms:modified xsi:type="dcterms:W3CDTF">2023-10-06T05:33:01Z</dcterms:modified>
</cp:coreProperties>
</file>