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82" d="100"/>
          <a:sy n="82" d="100"/>
        </p:scale>
        <p:origin x="66" y="37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09775" y="2133600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日本血管内治療学会</a:t>
            </a:r>
            <a:br>
              <a:rPr lang="ja-JP" altLang="en-US" sz="1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ja-JP" altLang="en-US" sz="3600" dirty="0"/>
              <a:t>　</a:t>
            </a:r>
            <a:r>
              <a:rPr lang="ja-JP" altLang="en-US" sz="3600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2009775" y="705272"/>
            <a:ext cx="80393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学術総会口頭発表時、申告すべきＣＯＩ状態がない時、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88375" y="5050974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209800" y="1274764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日本血管内治療学会</a:t>
            </a:r>
            <a:r>
              <a:rPr lang="ja-JP" altLang="en-US" sz="3400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2009775" y="705273"/>
            <a:ext cx="8263801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学術総会口頭発表時、申告すべきＣＯＩ状態がある時、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009775" y="3694634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latin typeface="Arial" charset="0"/>
              </a:rPr>
              <a:t>演題発表に関連し、開示すべき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7140575" y="417405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581587" y="4175768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466603" y="4175768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203</Words>
  <Application>Microsoft Office PowerPoint</Application>
  <PresentationFormat>ワイド画面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日本血管内治療学会 　ＣＯ Ｉ 開示 　 筆頭発表者名：　○○　○○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日本心血管インターベンション治療学会　ＣＯ Ｉ 開示 　 筆頭発表者名：　○○　○○</dc:title>
  <cp:lastModifiedBy>裕之 宮澤</cp:lastModifiedBy>
  <cp:revision>3</cp:revision>
  <dcterms:created xsi:type="dcterms:W3CDTF">2000-09-04T17:39:07Z</dcterms:created>
  <dcterms:modified xsi:type="dcterms:W3CDTF">2024-05-14T05:32:17Z</dcterms:modified>
</cp:coreProperties>
</file>