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5143500" type="screen16x9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342892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685783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028675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371566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1714457" algn="l" defTabSz="685783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057348" algn="l" defTabSz="685783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2400240" algn="l" defTabSz="685783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2743132" algn="l" defTabSz="685783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EC3EC7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howGuides="1">
      <p:cViewPr varScale="1">
        <p:scale>
          <a:sx n="123" d="100"/>
          <a:sy n="123" d="100"/>
        </p:scale>
        <p:origin x="667" y="40"/>
      </p:cViewPr>
      <p:guideLst>
        <p:guide orient="horz" pos="162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ED3EC9E1-1B3B-441B-AB3F-91BF7FF89D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EFB96884-D928-4D79-91BE-F3CB2B37F84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EB393D69-7A7E-489E-AA17-85C8373EEE41}" type="datetimeFigureOut">
              <a:rPr lang="ja-JP" altLang="en-US"/>
              <a:pPr>
                <a:defRPr/>
              </a:pPr>
              <a:t>2025/8/8</a:t>
            </a:fld>
            <a:endParaRPr lang="en-US" altLang="ja-JP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9454B215-DBE0-49D1-85E0-EC7D1FC7FC2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91D669D0-7307-4535-A4FF-2BBC6C6BB81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8F62A7B-8874-47FF-B026-CCBE1F319F6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CC66250-6B41-4ECD-BDCA-ACF1990208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3C059C1-59FA-4663-833C-01ACA160179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1409A36-5BBD-4F25-AFFD-304EA0B9C773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B3974E27-D2B1-4525-9695-449D0775109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7B57C0AE-E414-4020-B030-EFB7574448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97641C-6E3A-4802-92C4-EF14D8C362F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0B93204-5695-480E-9267-065F2253AC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755EBC-4E9F-4D73-B4DC-41527A88FF9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Yu Gothic" charset="-128"/>
      </a:defRPr>
    </a:lvl1pPr>
    <a:lvl2pPr marL="342892" algn="l" rtl="0" eaLnBrk="0" fontAlgn="base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Yu Gothic" charset="-128"/>
      </a:defRPr>
    </a:lvl2pPr>
    <a:lvl3pPr marL="685783" algn="l" rtl="0" eaLnBrk="0" fontAlgn="base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Yu Gothic" charset="-128"/>
      </a:defRPr>
    </a:lvl3pPr>
    <a:lvl4pPr marL="1028675" algn="l" rtl="0" eaLnBrk="0" fontAlgn="base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Yu Gothic" charset="-128"/>
      </a:defRPr>
    </a:lvl4pPr>
    <a:lvl5pPr marL="1371566" algn="l" rtl="0" eaLnBrk="0" fontAlgn="base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Yu Gothic" charset="-128"/>
      </a:defRPr>
    </a:lvl5pPr>
    <a:lvl6pPr marL="1714457" algn="l" defTabSz="685783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263924-3C9E-4583-8F09-0D2CED2D0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9E661-7FEB-4215-A907-B65962F50E31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2ADDE0-95E1-419D-87EB-26F3404B3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9F6717-67F1-4788-9E96-8807403AF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C58C2-B447-49EC-A5AE-B3BC6995A6A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6856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E4128A-889E-43C7-9954-4C3A44A77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AB506-6E5E-4500-8BB6-36C8500A68EE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91A481-F699-447A-821A-BDCCEFFE3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822EDD-6201-4938-BFF6-27D710381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E001B9-DB9D-4879-913D-CFC96EBB5C6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390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D53707-1559-4E45-885F-8E0DB705A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FF1D3-3576-4669-B844-1D880E7D07E9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0DE8F6-E5B6-4A5F-B23E-71401D5B6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167EA6-FEC7-43DB-BFAA-2DEE0A716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E1604-EAEB-4EDB-AAE6-2604920413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2636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28B438-C677-486C-AC45-0B6505B05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F3EF4-D86A-49E9-9351-CBC955C8D576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AC083F-1BAB-412C-A802-AAD34BD09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C8506E-780A-431F-9ABA-6260ABF77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186666-3027-4C90-ABCB-1C9737F945F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5783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00723A-6204-44BA-97D8-72E38933C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1CD3B-D6B6-48BE-84D2-2935877DD953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5E0BEC-D160-4177-A5B7-D536629F3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B518BC-F6C0-434B-9360-2BA196370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1F657-70F7-4710-8987-ABA239B673E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6881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EB1EF6-5439-4C73-B353-4E6B609A9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51720-A8C9-470F-B64F-032FF27C99D8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51E8D7-5BE4-4E1D-B1DC-AB001A47F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76AA6F-73A1-4F34-8243-35BE5F79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083773-D696-4759-9955-4AD705DBA2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669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6195A4E7-FED1-42C7-9727-15A663F92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90FB8-364D-41F7-AA2C-CD3EE0A97732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6120FE0-8B93-4679-8B44-43DC2141C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30B50903-70B5-4C66-84B2-2D8F451D4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3A3167-E59B-4AE4-8A51-11694B33E01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53083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3FE774B0-B3F6-48A5-B7FA-40FD213F2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1F3C1-6117-43A1-88FA-205550EA18AA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C7CB900C-FEC0-4018-B05B-E29FB054F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C3F21F5A-442A-42E4-871B-628BEF6F6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3BA5A-2EA2-4034-9D0C-3E3C2F9FA8B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803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C01FA85A-5B7E-4463-8AB6-D662DFFCF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146A3-E32B-4D57-BB5F-672704C90E79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951A37C3-8743-46D0-9425-C2C256586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7CD16028-B7FE-4FC3-8EBB-AF044DA4A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BF290F-9AB6-47EB-BB19-A69F7CE3C32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400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C29A6CB1-CF39-4C2A-B937-A109D2414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38BBE-2D11-4336-BA1A-09A5B113E5AD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73534B18-ECB2-4C79-9696-4F227CD6F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2CFD0DB2-050D-4084-8454-850ECB5AF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2701D5-9266-431C-8953-E39655B404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3325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1E51C669-A64B-4A3A-A325-93C79B370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35EA1-E08A-43FE-AC10-E47D17F65A23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99EADED1-80F0-4386-B8E6-C589AE686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7F74E618-7C11-41B4-85FB-D265E28EC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E5494C-107C-406E-9187-0BA28E626B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77287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4333584-D5C7-4299-ACAD-60DA7839C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47FD5-B8BC-48C3-9ED4-3BBA2C97759A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35E6AF1D-9C66-4EB8-955B-65A0D02A5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FEE6A581-1B18-4B01-AF61-CD5B2BE42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63607-742E-4868-BA1E-94FDE96E7E6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0176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4EA78D13-F50E-449A-A1AD-C26F326C9E5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6918CCC3-948B-4B15-9339-124C6AAF64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3F50C3-481A-4191-A7C9-BE83C30F12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56BCB4-A38A-41E7-8919-8806DFF16A0F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1A9D9D-97D0-4582-83FF-CDA6F8FA11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097FE0-F785-4CF8-A389-0A6BB0C291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79C159F-8712-4CA2-8D1B-046EFC35344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80" name="Group 100">
            <a:extLst>
              <a:ext uri="{FF2B5EF4-FFF2-40B4-BE49-F238E27FC236}">
                <a16:creationId xmlns:a16="http://schemas.microsoft.com/office/drawing/2014/main" id="{2FE7B948-0765-4557-9B9E-62DBBA11FE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347435"/>
              </p:ext>
            </p:extLst>
          </p:nvPr>
        </p:nvGraphicFramePr>
        <p:xfrm>
          <a:off x="1485901" y="1828801"/>
          <a:ext cx="6318647" cy="3048006"/>
        </p:xfrm>
        <a:graphic>
          <a:graphicData uri="http://schemas.openxmlformats.org/drawingml/2006/table">
            <a:tbl>
              <a:tblPr/>
              <a:tblGrid>
                <a:gridCol w="2571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1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①顧問・役員　　</a:t>
                      </a: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□あり　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☑なし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US" altLang="ja-JP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②</a:t>
                      </a:r>
                      <a:r>
                        <a:rPr kumimoji="1" lang="ja-JP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株保有・利益</a:t>
                      </a: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☑あり（企業・団体名）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③特許使用料</a:t>
                      </a: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☑なし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④講演料</a:t>
                      </a: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☑あり（企業・団体名）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⑤原稿料</a:t>
                      </a: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☑なし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⑥受託研究・共同研究費</a:t>
                      </a: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☑あり（企業・団体名）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⑦奨学寄付金</a:t>
                      </a: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☑あり（企業・団体名）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9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⑧寄付講座</a:t>
                      </a: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☑あり（企業・団体名）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□なし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⑨贈答品などの報酬　</a:t>
                      </a: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□あり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ja-JP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☑なし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078" name="テキスト ボックス 1">
            <a:extLst>
              <a:ext uri="{FF2B5EF4-FFF2-40B4-BE49-F238E27FC236}">
                <a16:creationId xmlns:a16="http://schemas.microsoft.com/office/drawing/2014/main" id="{7AAD2FF6-3A52-4B1C-A36B-4189B8AB02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4235" y="4843464"/>
            <a:ext cx="6480572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50"/>
              <a:t>（以上の中から、該当するものを記載してください。）</a:t>
            </a:r>
          </a:p>
        </p:txBody>
      </p:sp>
      <p:sp>
        <p:nvSpPr>
          <p:cNvPr id="16414" name="テキスト ボックス 3">
            <a:extLst>
              <a:ext uri="{FF2B5EF4-FFF2-40B4-BE49-F238E27FC236}">
                <a16:creationId xmlns:a16="http://schemas.microsoft.com/office/drawing/2014/main" id="{C43A6AF9-0A29-431D-9438-964827B8A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126208"/>
            <a:ext cx="8640960" cy="87716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55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sz="255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45</a:t>
            </a:r>
            <a:r>
              <a:rPr lang="ja-JP" altLang="en-US" sz="255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回日本妊娠高血圧学会学術講演会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255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lang="ja-JP" altLang="en-US" sz="255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開示</a:t>
            </a:r>
            <a:r>
              <a:rPr lang="en-US" altLang="ja-JP" sz="255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(</a:t>
            </a:r>
            <a:r>
              <a:rPr lang="ja-JP" altLang="en-US" sz="255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例</a:t>
            </a:r>
            <a:r>
              <a:rPr lang="en-US" altLang="ja-JP" sz="255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)</a:t>
            </a:r>
          </a:p>
        </p:txBody>
      </p:sp>
      <p:sp>
        <p:nvSpPr>
          <p:cNvPr id="2080" name="Text Box 47">
            <a:extLst>
              <a:ext uri="{FF2B5EF4-FFF2-40B4-BE49-F238E27FC236}">
                <a16:creationId xmlns:a16="http://schemas.microsoft.com/office/drawing/2014/main" id="{246BA356-ABEB-4131-BE96-3FDD4AE79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6085" y="960835"/>
            <a:ext cx="5849679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1800">
                <a:latin typeface="ＭＳ Ｐゴシック" panose="020B0600070205080204" pitchFamily="50" charset="-128"/>
              </a:rPr>
              <a:t>筆頭</a:t>
            </a:r>
            <a:r>
              <a:rPr lang="ja-JP" altLang="en-US" sz="1800">
                <a:latin typeface="ＭＳ Ｐゴシック" panose="020B0600070205080204" pitchFamily="50" charset="-128"/>
              </a:rPr>
              <a:t>演</a:t>
            </a:r>
            <a:r>
              <a:rPr lang="zh-TW" altLang="en-US" sz="1800">
                <a:latin typeface="ＭＳ Ｐゴシック" panose="020B0600070205080204" pitchFamily="50" charset="-128"/>
              </a:rPr>
              <a:t>者名：</a:t>
            </a:r>
            <a:r>
              <a:rPr lang="zh-TW" altLang="en-US" sz="1800" u="sng">
                <a:latin typeface="ＭＳ Ｐゴシック" panose="020B0600070205080204" pitchFamily="50" charset="-128"/>
              </a:rPr>
              <a:t>○○○○</a:t>
            </a:r>
            <a:endParaRPr lang="zh-TW" altLang="ja-JP" sz="1800" u="sng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 u="sng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50">
                <a:latin typeface="ＭＳ Ｐゴシック" panose="020B0600070205080204" pitchFamily="50" charset="-128"/>
              </a:rPr>
              <a:t>今回の演題発表に関連し，開示すべき</a:t>
            </a:r>
            <a:r>
              <a:rPr lang="en-US" altLang="ja-JP" sz="1650">
                <a:latin typeface="ＭＳ Ｐゴシック" panose="020B0600070205080204" pitchFamily="50" charset="-128"/>
              </a:rPr>
              <a:t>COI</a:t>
            </a:r>
            <a:r>
              <a:rPr lang="ja-JP" altLang="en-US" sz="1650">
                <a:latin typeface="ＭＳ Ｐゴシック" panose="020B0600070205080204" pitchFamily="50" charset="-128"/>
              </a:rPr>
              <a:t>は以下のとおりです。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522</TotalTime>
  <Words>148</Words>
  <Application>Microsoft Office PowerPoint</Application>
  <PresentationFormat>画面に合わせる (16:9)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Yu Gothic</vt:lpstr>
      <vt:lpstr>Arial</vt:lpstr>
      <vt:lpstr>Calibri</vt:lpstr>
      <vt:lpstr>Office ​​テーマ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/>
  <cp:keywords/>
  <dc:description/>
  <cp:lastModifiedBy>Nana Harada</cp:lastModifiedBy>
  <cp:revision>58</cp:revision>
  <cp:lastPrinted>2017-08-17T06:46:53Z</cp:lastPrinted>
  <dcterms:created xsi:type="dcterms:W3CDTF">2011-01-05T06:58:11Z</dcterms:created>
  <dcterms:modified xsi:type="dcterms:W3CDTF">2025-08-08T01:18:42Z</dcterms:modified>
  <cp:category/>
</cp:coreProperties>
</file>