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36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8D2E9F-4D52-1DEB-5E04-255BB53ACD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10692-C78A-BA20-00BF-AEB5AEF5B7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8040-5A9D-43F2-9FCF-E314BAFEFC63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5AF82-5F4C-9D28-A39C-0E880F22D7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ED33D-504F-4FF3-9468-0E0F78010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2599-A737-4893-895D-E1250FF7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75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B4889-CAB0-4E2A-80B4-EA22A1C08718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414E3-9391-4713-A2C7-CEA528658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2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B662885A-9FF0-8BC5-597F-54383DBD1B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008A191-1325-DD69-AFAB-111EF377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43" y="263065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F119352-8172-7BF8-883D-CC310672DD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93062" cy="1325563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49928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811EB36-E396-F3F9-5CD4-BF7B4D09F3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A8DEC7-6AD7-EDED-3AB6-5817FA557D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958259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2515"/>
            <a:ext cx="5157787" cy="39471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2515"/>
            <a:ext cx="5183188" cy="3947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Futura Lt BT" panose="020B04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7FA5DE-71B9-9A59-B5F5-6EDAAF1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Disclosure of Conflict of Interest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E001A4-3196-2FC6-6664-ABD0B6A9E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65212" y="3148450"/>
            <a:ext cx="9424988" cy="1770685"/>
          </a:xfrm>
        </p:spPr>
        <p:txBody>
          <a:bodyPr>
            <a:normAutofit/>
          </a:bodyPr>
          <a:lstStyle/>
          <a:p>
            <a:pPr marL="1800" indent="0">
              <a:buNone/>
            </a:pPr>
            <a:r>
              <a:rPr lang="en-US" sz="3200" dirty="0"/>
              <a:t>I have no relevant financial relationship to disclose any COI for this research presentation within the period of 36 months.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DAAC3BA5-9210-C70F-8A22-7FEDBE3F99E6}"/>
              </a:ext>
            </a:extLst>
          </p:cNvPr>
          <p:cNvSpPr txBox="1">
            <a:spLocks/>
          </p:cNvSpPr>
          <p:nvPr/>
        </p:nvSpPr>
        <p:spPr>
          <a:xfrm>
            <a:off x="1065212" y="1981155"/>
            <a:ext cx="10195456" cy="824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1pPr>
            <a:lvl2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2pPr>
            <a:lvl3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3pPr>
            <a:lvl4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4pPr>
            <a:lvl5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presenter： </a:t>
            </a:r>
            <a:r>
              <a:rPr lang="en-GB" sz="3200" dirty="0">
                <a:solidFill>
                  <a:schemeClr val="bg1">
                    <a:lumMod val="85000"/>
                  </a:schemeClr>
                </a:solidFill>
              </a:rPr>
              <a:t>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305747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A6F5A5-A942-4E77-99A1-F079A285F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1173</TotalTime>
  <Words>30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Futura Lt BT</vt:lpstr>
      <vt:lpstr>Arial</vt:lpstr>
      <vt:lpstr>Calibri</vt:lpstr>
      <vt:lpstr>Office Theme</vt:lpstr>
      <vt:lpstr>Disclosure of Conflict of Interest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Mari Takahashi</cp:lastModifiedBy>
  <cp:revision>36</cp:revision>
  <dcterms:created xsi:type="dcterms:W3CDTF">2021-11-05T14:49:56Z</dcterms:created>
  <dcterms:modified xsi:type="dcterms:W3CDTF">2024-06-13T08:18:34Z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