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8" r:id="rId5"/>
    <p:sldId id="285" r:id="rId6"/>
    <p:sldId id="293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2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8D2E9F-4D52-1DEB-5E04-255BB53ACD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210692-C78A-BA20-00BF-AEB5AEF5B7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28040-5A9D-43F2-9FCF-E314BAFEFC63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95AF82-5F4C-9D28-A39C-0E880F22D7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0ED33D-504F-4FF3-9468-0E0F78010E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F2599-A737-4893-895D-E1250FF7DB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752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B4889-CAB0-4E2A-80B4-EA22A1C08718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414E3-9391-4713-A2C7-CEA528658B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825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DE60D43-20DE-939F-BE72-0CE5A636B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7DC903E-EA5E-4A6B-B6C9-BCD826F29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743" y="4385437"/>
            <a:ext cx="7214559" cy="1655762"/>
          </a:xfrm>
        </p:spPr>
        <p:txBody>
          <a:bodyPr/>
          <a:lstStyle>
            <a:lvl1pPr marL="0" indent="0" algn="l">
              <a:buNone/>
              <a:defRPr sz="2400">
                <a:latin typeface="Futura Lt BT" panose="020B04020202040203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008A191-1325-DD69-AFAB-111EF377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43" y="2630652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14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AEF9B97-D5CD-7C7A-5872-8B031F9AA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708D1D-6545-4235-32D0-D9327A327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89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7AFF286B-EE0E-894A-5107-4C1708DB80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CA37E2-AA2B-4D36-99CC-4F5979E1E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3062" cy="1325563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E8543-1FB1-42FA-9AF5-5A518ECB9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49928" cy="4351338"/>
          </a:xfrm>
        </p:spPr>
        <p:txBody>
          <a:bodyPr/>
          <a:lstStyle>
            <a:lvl1pPr>
              <a:defRPr>
                <a:latin typeface="Futura Lt BT" panose="020B0402020204020303" pitchFamily="34" charset="0"/>
              </a:defRPr>
            </a:lvl1pPr>
            <a:lvl2pPr>
              <a:defRPr>
                <a:latin typeface="Futura Lt BT" panose="020B0402020204020303" pitchFamily="34" charset="0"/>
              </a:defRPr>
            </a:lvl2pPr>
            <a:lvl3pPr>
              <a:defRPr>
                <a:latin typeface="Futura Lt BT" panose="020B0402020204020303" pitchFamily="34" charset="0"/>
              </a:defRPr>
            </a:lvl3pPr>
            <a:lvl4pPr>
              <a:defRPr>
                <a:latin typeface="Futura Lt BT" panose="020B0402020204020303" pitchFamily="34" charset="0"/>
              </a:defRPr>
            </a:lvl4pPr>
            <a:lvl5pPr>
              <a:defRPr>
                <a:latin typeface="Futura Lt BT" panose="020B04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69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FE48EA9-F6A9-998A-CE57-882D5C92AC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62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2FF5E1-3984-55D5-ED71-010F44F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958259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0A4FB-9C0F-791B-6107-2FC361EFB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42515"/>
            <a:ext cx="5157787" cy="39471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2AC49D-D925-A699-C073-3E780B6EF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42515"/>
            <a:ext cx="5183188" cy="39471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877B4-B071-431B-BDDD-C5169B831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7530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92B15-6383-4260-85A7-33ECB49A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0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5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Futura Lt BT" panose="020B0402020204020303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1pPr>
      <a:lvl2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2pPr>
      <a:lvl3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3pPr>
      <a:lvl4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4pPr>
      <a:lvl5pPr marL="230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utura Lt BT" panose="020B0402020204020303" pitchFamily="34" charset="0"/>
          <a:ea typeface="Adobe Myungjo Std M" panose="02020600000000000000" pitchFamily="18" charset="-128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B921-C901-4B49-BC0C-6B3BD9641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743" y="3019245"/>
            <a:ext cx="7214559" cy="1238296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2E406-6BF1-4295-B5E4-749BE206CF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97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7FA5DE-71B9-9A59-B5F5-6EDAAF1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EBE0E-7253-429E-1E36-D4865CD215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 rtl="0" fontAlgn="base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it-IT" sz="2400" b="0" i="0" dirty="0">
              <a:solidFill>
                <a:srgbClr val="000000"/>
              </a:solidFill>
              <a:effectLst/>
              <a:latin typeface="Futura Lt BT" panose="020B0402020204020303"/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5E001A4-3196-2FC6-6664-ABD0B6A9E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12812" y="2242515"/>
            <a:ext cx="5183188" cy="394714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47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A4C1-11DB-FCE5-CDE9-4EAE5671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4C86A-3C68-3364-56C7-C454477BE4E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9788" y="1681163"/>
            <a:ext cx="5157787" cy="82391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1B4C6-1BE5-E467-49AF-E85BD636B8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35808-5CEC-6406-CD03-A2527E8E1B2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172200" y="1681163"/>
            <a:ext cx="5183188" cy="82391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07FD4-FCBF-3242-B94B-2D856281B77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84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18D14-9C73-07AC-9AAB-E98FB1A7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4402F-679C-9AA2-1C3A-0C81481E8D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7590D3-4198-A3A0-52DB-2465195ED0A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855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 ERA" id="{E0B309D2-AE76-4D36-9A5C-814A05C73E4B}" vid="{F97A5D81-0A9D-4E2C-8135-5B623D70E3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D47811BA6F1B4F9C8DDBD669E7F316" ma:contentTypeVersion="0" ma:contentTypeDescription="Creare un nuovo documento." ma:contentTypeScope="" ma:versionID="52a8115f2e9e49646abfc7ef48f920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ea9b2fbf922795d328deade55af85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A6F5A5-A942-4E77-99A1-F079A285F0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1900E6D-02B2-48B1-B81B-F21C1C6122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3531EEA-56FC-4FC7-A0AE-C10B233A6A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ERA</Template>
  <TotalTime>1164</TotalTime>
  <Words>0</Words>
  <Application>Microsoft Office PowerPoint</Application>
  <PresentationFormat>ワイド画面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Futura Lt BT</vt:lpstr>
      <vt:lpstr>Arial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Azzolini - ERA</dc:creator>
  <cp:lastModifiedBy>Mari Takahashi</cp:lastModifiedBy>
  <cp:revision>33</cp:revision>
  <dcterms:created xsi:type="dcterms:W3CDTF">2021-11-05T14:49:56Z</dcterms:created>
  <dcterms:modified xsi:type="dcterms:W3CDTF">2024-06-12T07:56:00Z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0x010100C3D47811BA6F1B4F9C8DDBD669E7F316</vt:lpwstr>
  </property>
</Properties>
</file>