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2023/3/27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571482"/>
            <a:ext cx="7772400" cy="3145551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日本腎臓学会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　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  <a:br>
              <a:rPr lang="en-US" altLang="ja-JP" sz="2000" i="1" dirty="0">
                <a:solidFill>
                  <a:schemeClr val="bg1"/>
                </a:solidFill>
              </a:rPr>
            </a:br>
            <a:br>
              <a:rPr lang="en-US" altLang="ja-JP" sz="2000" i="1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□研究倫理・医療倫理に関する研修を受講しました</a:t>
            </a:r>
            <a:endParaRPr lang="ja-JP" altLang="en-US" sz="2000" i="1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95600" y="3886200"/>
            <a:ext cx="6656784" cy="1752600"/>
          </a:xfrm>
        </p:spPr>
        <p:txBody>
          <a:bodyPr>
            <a:normAutofit/>
          </a:bodyPr>
          <a:lstStyle/>
          <a:p>
            <a:pPr algn="l"/>
            <a:r>
              <a:rPr lang="ja-JP" altLang="en-US" sz="2800" u="sng" dirty="0">
                <a:solidFill>
                  <a:srgbClr val="FF0000"/>
                </a:solidFill>
              </a:rPr>
              <a:t>過去</a:t>
            </a:r>
            <a:r>
              <a:rPr lang="en-US" altLang="ja-JP" sz="2800" u="sng" dirty="0">
                <a:solidFill>
                  <a:srgbClr val="FF0000"/>
                </a:solidFill>
              </a:rPr>
              <a:t>3</a:t>
            </a:r>
            <a:r>
              <a:rPr lang="ja-JP" altLang="en-US" sz="2800" u="sng" dirty="0">
                <a:solidFill>
                  <a:srgbClr val="FF0000"/>
                </a:solidFill>
              </a:rPr>
              <a:t>年間において</a:t>
            </a:r>
            <a:endParaRPr lang="en-US" altLang="ja-JP" sz="2800" u="sng" dirty="0">
              <a:solidFill>
                <a:srgbClr val="FF0000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演題発表内容に関連し、発表者らに開示すべき</a:t>
            </a:r>
            <a:r>
              <a:rPr lang="en-US" altLang="ja-JP" sz="2800" b="1" dirty="0">
                <a:solidFill>
                  <a:schemeClr val="tx1"/>
                </a:solidFill>
              </a:rPr>
              <a:t>COI</a:t>
            </a:r>
            <a:r>
              <a:rPr lang="ja-JP" altLang="en-US" sz="2800" b="1" dirty="0">
                <a:solidFill>
                  <a:schemeClr val="tx1"/>
                </a:solidFill>
              </a:rPr>
              <a:t>関係にある企業などは</a:t>
            </a:r>
            <a:r>
              <a:rPr lang="ja-JP" altLang="en-US" sz="2800" dirty="0">
                <a:solidFill>
                  <a:schemeClr val="tx1"/>
                </a:solidFill>
              </a:rPr>
              <a:t>ありません。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688289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様式１</a:t>
            </a:r>
            <a:r>
              <a:rPr lang="en-US" altLang="ja-JP" dirty="0"/>
              <a:t>C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73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日本腎臓学会 COI　開示 　 発表者名：　○○○○、〇〇○○、＊○○○○（＊代表者）  □研究倫理・医療倫理に関する研修を受講しました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kado risa</cp:lastModifiedBy>
  <cp:revision>19</cp:revision>
  <cp:lastPrinted>2017-03-13T00:54:55Z</cp:lastPrinted>
  <dcterms:created xsi:type="dcterms:W3CDTF">2009-09-04T05:42:38Z</dcterms:created>
  <dcterms:modified xsi:type="dcterms:W3CDTF">2023-03-27T06:08:57Z</dcterms:modified>
</cp:coreProperties>
</file>