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12192000" cy="6858000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pitchFamily="-106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pitchFamily="-106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pitchFamily="-106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pitchFamily="-106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pitchFamily="-106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pitchFamily="-106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pitchFamily="-106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pitchFamily="-106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pitchFamily="-106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80"/>
    <a:srgbClr val="0000CC"/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787" y="3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pPr>
              <a:defRPr/>
            </a:pPr>
            <a:fld id="{D25B34B5-4466-4F1D-A5F7-EE59E9D45DF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756003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9375" y="739775"/>
            <a:ext cx="657701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pPr>
              <a:defRPr/>
            </a:pPr>
            <a:fld id="{568E529D-67AD-478B-9CD3-271CC3661B0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231879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1F9538E-4573-4768-AE30-095593BBF30A}" type="slidenum">
              <a:rPr lang="en-US" altLang="ja-JP" smtClean="0"/>
              <a:pPr/>
              <a:t>1</a:t>
            </a:fld>
            <a:endParaRPr lang="en-US" altLang="ja-JP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375" y="739775"/>
            <a:ext cx="6577013" cy="3700463"/>
          </a:xfrm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kumimoji="0" lang="en-US" altLang="ja-JP">
                <a:latin typeface="Times New Roman" pitchFamily="-106" charset="0"/>
              </a:rPr>
              <a:t>Form 1-A</a:t>
            </a:r>
            <a:endParaRPr kumimoji="0" lang="ja-JP" altLang="en-US">
              <a:latin typeface="Times New Roman" pitchFamily="-10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15607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89A43-C21E-4339-B385-6B31EFB63B3E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613B6B-4CFA-4CAD-B1E4-59B40905D1F3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6C2916-29FC-4A9C-B3A7-B885D7B6FA62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46498E-1117-4D33-B938-CD8CFF838862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F6F9F8-F1EE-4F8D-AFFF-4FFD0DDD7224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A07600-438F-41CE-9E9D-AF6712979FEB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4A75A9-ADE3-4998-9B9A-B71B19EDD0C8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17E60B-C6BD-4926-942D-4AC0EB1793C0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42CBD1-0A9D-4A88-BE41-B9274F57F354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7DFA84-22A9-4FF8-B0FB-3626BB82DE5E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7E0880-3809-472A-BAFD-6E58E78596FC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FAE3385-2DA1-4D03-84BE-B434F860DA2E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3653599"/>
            <a:ext cx="8229600" cy="2521423"/>
          </a:xfrm>
        </p:spPr>
        <p:txBody>
          <a:bodyPr vert="horz" lIns="36000" tIns="36000" rIns="36000" bIns="36000" rtlCol="0" anchor="ctr" anchorCtr="1">
            <a:noAutofit/>
          </a:bodyPr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kumimoji="0" lang="en-US" altLang="ja-JP" sz="3600" b="1" dirty="0">
                <a:solidFill>
                  <a:srgbClr val="002060"/>
                </a:solidFill>
                <a:latin typeface="Arial" charset="0"/>
              </a:rPr>
              <a:t>I have no relevant financial relationship to disclose any </a:t>
            </a:r>
            <a:r>
              <a:rPr kumimoji="0" lang="en-US" altLang="ja-JP" sz="3600" b="1">
                <a:solidFill>
                  <a:srgbClr val="002060"/>
                </a:solidFill>
                <a:latin typeface="Arial" charset="0"/>
              </a:rPr>
              <a:t>COI for </a:t>
            </a:r>
            <a:r>
              <a:rPr kumimoji="0" lang="en-US" altLang="ja-JP" sz="3600" b="1" dirty="0">
                <a:solidFill>
                  <a:srgbClr val="002060"/>
                </a:solidFill>
                <a:latin typeface="Arial" charset="0"/>
              </a:rPr>
              <a:t>this research presentation within the period of 36 months.</a:t>
            </a:r>
          </a:p>
        </p:txBody>
      </p:sp>
      <p:sp>
        <p:nvSpPr>
          <p:cNvPr id="2053" name="正方形/長方形 4"/>
          <p:cNvSpPr>
            <a:spLocks noChangeArrowheads="1"/>
          </p:cNvSpPr>
          <p:nvPr/>
        </p:nvSpPr>
        <p:spPr bwMode="auto">
          <a:xfrm>
            <a:off x="1896533" y="2878667"/>
            <a:ext cx="8558742" cy="3522133"/>
          </a:xfrm>
          <a:prstGeom prst="rect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kumimoji="0" lang="ja-JP" altLang="en-US"/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1981200" y="538686"/>
            <a:ext cx="8229600" cy="2160000"/>
          </a:xfrm>
          <a:prstGeom prst="rect">
            <a:avLst/>
          </a:prstGeom>
          <a:solidFill>
            <a:srgbClr val="002060"/>
          </a:solidFill>
          <a:ln>
            <a:solidFill>
              <a:srgbClr val="00FFFF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kumimoji="0" lang="en-US" altLang="ja-JP" sz="3600" b="1" dirty="0">
                <a:solidFill>
                  <a:schemeClr val="bg1"/>
                </a:solidFill>
                <a:latin typeface="Arial" pitchFamily="34" charset="0"/>
                <a:ea typeface="MS UI Gothic" pitchFamily="50" charset="-128"/>
                <a:cs typeface="Arial" pitchFamily="34" charset="0"/>
              </a:rPr>
              <a:t>Japanese Society of Nephrology </a:t>
            </a:r>
            <a:br>
              <a:rPr kumimoji="0" lang="en-US" altLang="ja-JP" sz="4800" b="1" dirty="0">
                <a:solidFill>
                  <a:schemeClr val="bg1"/>
                </a:solidFill>
                <a:latin typeface="Arial" pitchFamily="34" charset="0"/>
                <a:ea typeface="MS UI Gothic" pitchFamily="50" charset="-128"/>
                <a:cs typeface="Arial" pitchFamily="34" charset="0"/>
              </a:rPr>
            </a:br>
            <a:r>
              <a:rPr kumimoji="0" lang="ja-JP" altLang="en-US" sz="4000" b="1" dirty="0">
                <a:solidFill>
                  <a:schemeClr val="bg1"/>
                </a:solidFill>
                <a:latin typeface="Arial" pitchFamily="34" charset="0"/>
                <a:ea typeface="MS UI Gothic" pitchFamily="50" charset="-128"/>
                <a:cs typeface="Arial" pitchFamily="34" charset="0"/>
              </a:rPr>
              <a:t>ＣＯＩ </a:t>
            </a:r>
            <a:r>
              <a:rPr kumimoji="0" lang="en-US" altLang="ja-JP" sz="4000" b="1" dirty="0">
                <a:solidFill>
                  <a:schemeClr val="bg1"/>
                </a:solidFill>
                <a:latin typeface="Arial" pitchFamily="34" charset="0"/>
                <a:ea typeface="MS UI Gothic" pitchFamily="50" charset="-128"/>
                <a:cs typeface="Arial" pitchFamily="34" charset="0"/>
              </a:rPr>
              <a:t>disclosure</a:t>
            </a:r>
            <a:br>
              <a:rPr kumimoji="0" lang="en-US" altLang="ja-JP" sz="4000" b="1" dirty="0">
                <a:solidFill>
                  <a:schemeClr val="bg1"/>
                </a:solidFill>
                <a:latin typeface="Arial" pitchFamily="34" charset="0"/>
                <a:ea typeface="MS UI Gothic" pitchFamily="50" charset="-128"/>
                <a:cs typeface="Arial" pitchFamily="34" charset="0"/>
              </a:rPr>
            </a:br>
            <a:r>
              <a:rPr kumimoji="0" lang="ja-JP" altLang="en-US" sz="1600" b="1" dirty="0">
                <a:solidFill>
                  <a:schemeClr val="bg1"/>
                </a:solidFill>
                <a:latin typeface="Arial" pitchFamily="34" charset="0"/>
                <a:ea typeface="MS UI Gothic" pitchFamily="50" charset="-128"/>
                <a:cs typeface="Arial" pitchFamily="34" charset="0"/>
              </a:rPr>
              <a:t>　</a:t>
            </a:r>
            <a:br>
              <a:rPr kumimoji="0" lang="en-US" altLang="ja-JP" b="1" i="1" dirty="0">
                <a:solidFill>
                  <a:srgbClr val="FFFF1F"/>
                </a:solidFill>
                <a:latin typeface="Arial" pitchFamily="34" charset="0"/>
                <a:ea typeface="MS UI Gothic" pitchFamily="50" charset="-128"/>
                <a:cs typeface="Arial" pitchFamily="34" charset="0"/>
              </a:rPr>
            </a:br>
            <a:r>
              <a:rPr kumimoji="0" lang="en-US" altLang="ja-JP" sz="2800" b="1" i="1" dirty="0">
                <a:solidFill>
                  <a:schemeClr val="bg1"/>
                </a:solidFill>
                <a:latin typeface="Arial" pitchFamily="34" charset="0"/>
                <a:ea typeface="MS UI Gothic" pitchFamily="50" charset="-128"/>
                <a:cs typeface="Arial" pitchFamily="34" charset="0"/>
              </a:rPr>
              <a:t>presenter</a:t>
            </a:r>
            <a:r>
              <a:rPr kumimoji="0" lang="ja-JP" altLang="en-US" sz="2800" b="1" i="1" dirty="0">
                <a:solidFill>
                  <a:schemeClr val="bg1"/>
                </a:solidFill>
                <a:latin typeface="Arial" pitchFamily="34" charset="0"/>
                <a:ea typeface="MS UI Gothic" pitchFamily="50" charset="-128"/>
                <a:cs typeface="Arial" pitchFamily="34" charset="0"/>
              </a:rPr>
              <a:t>：　</a:t>
            </a:r>
            <a:r>
              <a:rPr kumimoji="0" lang="ja-JP" altLang="en-US" b="1" i="1" dirty="0">
                <a:solidFill>
                  <a:schemeClr val="bg1"/>
                </a:solidFill>
                <a:latin typeface="Arial" pitchFamily="34" charset="0"/>
                <a:ea typeface="MS UI Gothic" pitchFamily="50" charset="-128"/>
                <a:cs typeface="Arial" pitchFamily="34" charset="0"/>
              </a:rPr>
              <a:t>○○○○</a:t>
            </a:r>
            <a:r>
              <a:rPr kumimoji="0" lang="en-US" altLang="ja-JP" b="1" i="1" dirty="0">
                <a:solidFill>
                  <a:schemeClr val="bg1"/>
                </a:solidFill>
                <a:latin typeface="Arial" pitchFamily="34" charset="0"/>
                <a:ea typeface="MS UI Gothic" pitchFamily="50" charset="-128"/>
                <a:cs typeface="Arial" pitchFamily="34" charset="0"/>
              </a:rPr>
              <a:t>, *○○○○(*Representative)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675</TotalTime>
  <Words>46</Words>
  <Application>Microsoft Office PowerPoint</Application>
  <PresentationFormat>ワイド画面</PresentationFormat>
  <Paragraphs>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テーマ</vt:lpstr>
      <vt:lpstr>PowerPoint プレゼンテーション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Nana Harada</cp:lastModifiedBy>
  <cp:revision>114</cp:revision>
  <dcterms:created xsi:type="dcterms:W3CDTF">2000-09-04T17:39:07Z</dcterms:created>
  <dcterms:modified xsi:type="dcterms:W3CDTF">2026-04-15T01:06:14Z</dcterms:modified>
</cp:coreProperties>
</file>