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0"/>
    <a:srgbClr val="0000CC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6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D25B34B5-4466-4F1D-A5F7-EE59E9D45D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5600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568E529D-67AD-478B-9CD3-271CC3661B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3187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36B4B8-6FAC-465D-A7D6-A60A1657C7A4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kumimoji="0" lang="en-US" altLang="ja-JP">
                <a:latin typeface="Times New Roman" pitchFamily="-106" charset="0"/>
              </a:rPr>
              <a:t>Form 2-B</a:t>
            </a:r>
            <a:endParaRPr kumimoji="0" lang="ja-JP" altLang="en-US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425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89A43-C21E-4339-B385-6B31EFB63B3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613B6B-4CFA-4CAD-B1E4-59B40905D1F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2916-29FC-4A9C-B3A7-B885D7B6FA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6498E-1117-4D33-B938-CD8CFF8388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F6F9F8-F1EE-4F8D-AFFF-4FFD0DDD722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07600-438F-41CE-9E9D-AF6712979FE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4A75A9-ADE3-4998-9B9A-B71B19EDD0C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17E60B-C6BD-4926-942D-4AC0EB1793C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2CBD1-0A9D-4A88-BE41-B9274F57F35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DFA84-22A9-4FF8-B0FB-3626BB82DE5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E0880-3809-472A-BAFD-6E58E78596F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AE3385-2DA1-4D03-84BE-B434F860DA2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38686"/>
            <a:ext cx="8229600" cy="2160000"/>
          </a:xfrm>
          <a:solidFill>
            <a:srgbClr val="002060"/>
          </a:solidFill>
          <a:ln>
            <a:solidFill>
              <a:srgbClr val="00FFFF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kumimoji="0" lang="en-US" altLang="ja-JP" sz="36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Japanese Society of Nephrology </a:t>
            </a:r>
            <a:br>
              <a:rPr kumimoji="0" lang="en-US" altLang="ja-JP" sz="48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ja-JP" altLang="en-US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ＣＯＩ </a:t>
            </a:r>
            <a:r>
              <a:rPr kumimoji="0" lang="en-US" altLang="ja-JP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disclosure</a:t>
            </a:r>
            <a:br>
              <a:rPr kumimoji="0" lang="en-US" altLang="ja-JP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ja-JP" altLang="en-US" sz="16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　</a:t>
            </a:r>
            <a:br>
              <a:rPr kumimoji="0" lang="en-US" altLang="ja-JP" sz="2400" b="1" i="1" dirty="0">
                <a:solidFill>
                  <a:srgbClr val="FFFF1F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en-US" altLang="ja-JP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presenter</a:t>
            </a:r>
            <a:r>
              <a:rPr kumimoji="0" lang="ja-JP" altLang="en-US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：　○○○○</a:t>
            </a:r>
            <a:r>
              <a:rPr kumimoji="0" lang="en-US" altLang="ja-JP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, *</a:t>
            </a:r>
            <a:r>
              <a:rPr kumimoji="0" lang="ja-JP" altLang="en-US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○○○○</a:t>
            </a:r>
            <a:r>
              <a:rPr kumimoji="0" lang="en-US" altLang="ja-JP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(</a:t>
            </a:r>
            <a:r>
              <a:rPr kumimoji="0" lang="ja-JP" altLang="en-US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</a:t>
            </a:r>
            <a:r>
              <a:rPr kumimoji="0" lang="en-US" altLang="ja-JP" sz="2800" b="1" i="1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Representative)</a:t>
            </a:r>
            <a:endParaRPr kumimoji="0" lang="en-US" altLang="ja-JP" sz="2000" b="1" i="1" dirty="0">
              <a:solidFill>
                <a:schemeClr val="bg1"/>
              </a:solidFill>
              <a:latin typeface="Arial" pitchFamily="34" charset="0"/>
              <a:ea typeface="MS UI Gothic" pitchFamily="50" charset="-128"/>
              <a:cs typeface="Arial" pitchFamily="34" charset="0"/>
            </a:endParaRP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3192461"/>
            <a:ext cx="8229600" cy="3098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kumimoji="0" lang="en-US" altLang="ja-JP" sz="28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I have the following relationships to disclose any COI for this research presentation </a:t>
            </a:r>
            <a:r>
              <a:rPr kumimoji="0" lang="en-US" altLang="ja-JP" sz="2800" b="1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within the period </a:t>
            </a:r>
            <a:r>
              <a:rPr kumimoji="0" lang="en-US" altLang="ja-JP" sz="28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of 36 months.</a:t>
            </a:r>
            <a:endParaRPr kumimoji="0" lang="en-US" altLang="ja-JP" sz="3600" b="1" dirty="0">
              <a:solidFill>
                <a:srgbClr val="002060"/>
              </a:solidFill>
              <a:latin typeface="Arial" pitchFamily="34" charset="0"/>
              <a:ea typeface="MS UI Gothic" pitchFamily="50" charset="-128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600" b="1" dirty="0">
              <a:solidFill>
                <a:srgbClr val="002060"/>
              </a:solidFill>
              <a:latin typeface="Arial" pitchFamily="34" charset="0"/>
              <a:ea typeface="MS UI Gothic" pitchFamily="50" charset="-128"/>
              <a:cs typeface="Arial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Employment/Leadership position/Advisory role: </a:t>
            </a: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Stock ownership or options: </a:t>
            </a: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Patent royalties/licensing fees: </a:t>
            </a: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Honoraria (e.g. lecture fees):               </a:t>
            </a:r>
            <a:r>
              <a:rPr kumimoji="0" lang="en-US" altLang="ja-JP" sz="2000" b="1" dirty="0">
                <a:solidFill>
                  <a:srgbClr val="FF000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list the name of commercial</a:t>
            </a: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Manuscript fees:                                   </a:t>
            </a:r>
            <a:r>
              <a:rPr kumimoji="0" lang="en-US" altLang="ja-JP" sz="2000" b="1" dirty="0">
                <a:solidFill>
                  <a:srgbClr val="FF000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entity(</a:t>
            </a:r>
            <a:r>
              <a:rPr kumimoji="0" lang="en-US" altLang="ja-JP" sz="2000" b="1" dirty="0" err="1">
                <a:solidFill>
                  <a:srgbClr val="FF000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ies</a:t>
            </a:r>
            <a:r>
              <a:rPr kumimoji="0" lang="en-US" altLang="ja-JP" sz="2000" b="1" dirty="0">
                <a:solidFill>
                  <a:srgbClr val="FF000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)</a:t>
            </a: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Research funding:</a:t>
            </a: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Subsidies or Donations: </a:t>
            </a: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Endowed departments by commercial entities:</a:t>
            </a:r>
          </a:p>
          <a:p>
            <a:pPr marL="0" indent="0">
              <a:lnSpc>
                <a:spcPct val="80000"/>
              </a:lnSpc>
              <a:buNone/>
            </a:pPr>
            <a:r>
              <a:rPr kumimoji="0" lang="en-US" altLang="ja-JP" sz="2000" b="1" dirty="0">
                <a:solidFill>
                  <a:srgbClr val="002060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* Travel fees, gifts, and others: </a:t>
            </a:r>
          </a:p>
          <a:p>
            <a:pPr>
              <a:lnSpc>
                <a:spcPct val="80000"/>
              </a:lnSpc>
            </a:pPr>
            <a:endParaRPr kumimoji="0" lang="en-US" altLang="ja-JP" sz="2000" b="1" dirty="0">
              <a:solidFill>
                <a:srgbClr val="002060"/>
              </a:solidFill>
              <a:latin typeface="Arial" pitchFamily="34" charset="0"/>
              <a:ea typeface="MS UI Gothic" pitchFamily="50" charset="-128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</TotalTime>
  <Words>119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Japanese Society of Nephrology  ＣＯＩ disclosure 　 presenter：　○○○○, *○○○○(*Representative)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kado risa</cp:lastModifiedBy>
  <cp:revision>107</cp:revision>
  <dcterms:created xsi:type="dcterms:W3CDTF">2000-09-04T17:39:07Z</dcterms:created>
  <dcterms:modified xsi:type="dcterms:W3CDTF">2023-03-29T02:39:04Z</dcterms:modified>
</cp:coreProperties>
</file>